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2" r:id="rId7"/>
    <p:sldId id="263" r:id="rId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1" roundtripDataSignature="AMtx7mgFhvCWTZ686omIbbrTmB5tuz+Lr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5C44"/>
    <a:srgbClr val="FFFFFF"/>
    <a:srgbClr val="F7C9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56"/>
    <p:restoredTop sz="94733"/>
  </p:normalViewPr>
  <p:slideViewPr>
    <p:cSldViewPr snapToGrid="0">
      <p:cViewPr varScale="1">
        <p:scale>
          <a:sx n="112" d="100"/>
          <a:sy n="112" d="100"/>
        </p:scale>
        <p:origin x="81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customschemas.google.com/relationships/presentationmetadata" Target="metadata"/><Relationship Id="rId5" Type="http://schemas.openxmlformats.org/officeDocument/2006/relationships/slide" Target="slides/slide4.xml"/><Relationship Id="rId1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47678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vider Slide Green on Yellow">
  <p:cSld name="Divider Slide Green on Yellow">
    <p:spTree>
      <p:nvGrpSpPr>
        <p:cNvPr id="1" name="Shape 15"/>
        <p:cNvGrpSpPr/>
        <p:nvPr/>
      </p:nvGrpSpPr>
      <p:grpSpPr>
        <a:xfrm>
          <a:off x="0" y="0"/>
          <a:ext cx="0" cy="0"/>
          <a:chOff x="0" y="0"/>
          <a:chExt cx="0" cy="0"/>
        </a:xfrm>
      </p:grpSpPr>
      <p:sp>
        <p:nvSpPr>
          <p:cNvPr id="16" name="Google Shape;16;p8"/>
          <p:cNvSpPr txBox="1">
            <a:spLocks noGrp="1"/>
          </p:cNvSpPr>
          <p:nvPr>
            <p:ph type="ctrTitle"/>
          </p:nvPr>
        </p:nvSpPr>
        <p:spPr>
          <a:xfrm>
            <a:off x="551682" y="967843"/>
            <a:ext cx="5399999" cy="1926822"/>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lt1"/>
              </a:buClr>
              <a:buSzPts val="2700"/>
              <a:buFont typeface="Calibri"/>
              <a:buNone/>
              <a:defRPr sz="2700" cap="none">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
          <p:cNvSpPr txBox="1">
            <a:spLocks noGrp="1"/>
          </p:cNvSpPr>
          <p:nvPr>
            <p:ph type="subTitle" idx="1"/>
          </p:nvPr>
        </p:nvSpPr>
        <p:spPr>
          <a:xfrm>
            <a:off x="551681" y="2935325"/>
            <a:ext cx="5400000" cy="1331875"/>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dk1"/>
              </a:buClr>
              <a:buSzPts val="1800"/>
              <a:buNone/>
              <a:defRPr sz="1800">
                <a:solidFill>
                  <a:schemeClr val="dk1"/>
                </a:solidFill>
              </a:defRPr>
            </a:lvl1pPr>
            <a:lvl2pPr lvl="1" algn="ctr">
              <a:lnSpc>
                <a:spcPct val="90000"/>
              </a:lnSpc>
              <a:spcBef>
                <a:spcPts val="500"/>
              </a:spcBef>
              <a:spcAft>
                <a:spcPts val="0"/>
              </a:spcAft>
              <a:buClr>
                <a:schemeClr val="dk1"/>
              </a:buClr>
              <a:buSzPts val="1500"/>
              <a:buNone/>
              <a:defRPr sz="1500"/>
            </a:lvl2pPr>
            <a:lvl3pPr lvl="2" algn="ctr">
              <a:lnSpc>
                <a:spcPct val="90000"/>
              </a:lnSpc>
              <a:spcBef>
                <a:spcPts val="500"/>
              </a:spcBef>
              <a:spcAft>
                <a:spcPts val="0"/>
              </a:spcAft>
              <a:buClr>
                <a:schemeClr val="dk1"/>
              </a:buClr>
              <a:buSzPts val="1350"/>
              <a:buNone/>
              <a:defRPr sz="1350"/>
            </a:lvl3pPr>
            <a:lvl4pPr lvl="3" algn="ctr">
              <a:lnSpc>
                <a:spcPct val="90000"/>
              </a:lnSpc>
              <a:spcBef>
                <a:spcPts val="500"/>
              </a:spcBef>
              <a:spcAft>
                <a:spcPts val="0"/>
              </a:spcAft>
              <a:buClr>
                <a:schemeClr val="dk1"/>
              </a:buClr>
              <a:buSzPts val="1200"/>
              <a:buNone/>
              <a:defRPr sz="1200"/>
            </a:lvl4pPr>
            <a:lvl5pPr lvl="4" algn="ctr">
              <a:lnSpc>
                <a:spcPct val="90000"/>
              </a:lnSpc>
              <a:spcBef>
                <a:spcPts val="500"/>
              </a:spcBef>
              <a:spcAft>
                <a:spcPts val="0"/>
              </a:spcAft>
              <a:buClr>
                <a:schemeClr val="dk1"/>
              </a:buClr>
              <a:buSzPts val="1200"/>
              <a:buNone/>
              <a:defRPr sz="1200"/>
            </a:lvl5pPr>
            <a:lvl6pPr lvl="5" algn="ctr">
              <a:lnSpc>
                <a:spcPct val="90000"/>
              </a:lnSpc>
              <a:spcBef>
                <a:spcPts val="500"/>
              </a:spcBef>
              <a:spcAft>
                <a:spcPts val="0"/>
              </a:spcAft>
              <a:buClr>
                <a:schemeClr val="dk1"/>
              </a:buClr>
              <a:buSzPts val="1200"/>
              <a:buNone/>
              <a:defRPr sz="1200"/>
            </a:lvl6pPr>
            <a:lvl7pPr lvl="6" algn="ctr">
              <a:lnSpc>
                <a:spcPct val="90000"/>
              </a:lnSpc>
              <a:spcBef>
                <a:spcPts val="500"/>
              </a:spcBef>
              <a:spcAft>
                <a:spcPts val="0"/>
              </a:spcAft>
              <a:buClr>
                <a:schemeClr val="dk1"/>
              </a:buClr>
              <a:buSzPts val="1200"/>
              <a:buNone/>
              <a:defRPr sz="1200"/>
            </a:lvl7pPr>
            <a:lvl8pPr lvl="7" algn="ctr">
              <a:lnSpc>
                <a:spcPct val="90000"/>
              </a:lnSpc>
              <a:spcBef>
                <a:spcPts val="500"/>
              </a:spcBef>
              <a:spcAft>
                <a:spcPts val="0"/>
              </a:spcAft>
              <a:buClr>
                <a:schemeClr val="dk1"/>
              </a:buClr>
              <a:buSzPts val="1200"/>
              <a:buNone/>
              <a:defRPr sz="1200"/>
            </a:lvl8pPr>
            <a:lvl9pPr lvl="8" algn="ctr">
              <a:lnSpc>
                <a:spcPct val="90000"/>
              </a:lnSpc>
              <a:spcBef>
                <a:spcPts val="500"/>
              </a:spcBef>
              <a:spcAft>
                <a:spcPts val="0"/>
              </a:spcAft>
              <a:buClr>
                <a:schemeClr val="dk1"/>
              </a:buClr>
              <a:buSzPts val="1200"/>
              <a:buNone/>
              <a:defRPr sz="1200"/>
            </a:lvl9pPr>
          </a:lstStyle>
          <a:p>
            <a:endParaRPr/>
          </a:p>
        </p:txBody>
      </p:sp>
      <p:sp>
        <p:nvSpPr>
          <p:cNvPr id="18" name="Google Shape;18;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extLst>
    <p:ext uri="{DCECCB84-F9BA-43D5-87BE-67443E8EF086}">
      <p15:sldGuideLst xmlns:p15="http://schemas.microsoft.com/office/powerpoint/2012/main">
        <p15:guide id="1" pos="517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6"/>
        <p:cNvGrpSpPr/>
        <p:nvPr/>
      </p:nvGrpSpPr>
      <p:grpSpPr>
        <a:xfrm>
          <a:off x="0" y="0"/>
          <a:ext cx="0" cy="0"/>
          <a:chOff x="0" y="0"/>
          <a:chExt cx="0" cy="0"/>
        </a:xfrm>
      </p:grpSpPr>
      <p:sp>
        <p:nvSpPr>
          <p:cNvPr id="67" name="Google Shape;67;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1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9" name="Google Shape;69;p1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1" name="Google Shape;71;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2" name="Google Shape;72;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3"/>
        <p:cNvGrpSpPr/>
        <p:nvPr/>
      </p:nvGrpSpPr>
      <p:grpSpPr>
        <a:xfrm>
          <a:off x="0" y="0"/>
          <a:ext cx="0" cy="0"/>
          <a:chOff x="0" y="0"/>
          <a:chExt cx="0" cy="0"/>
        </a:xfrm>
      </p:grpSpPr>
      <p:sp>
        <p:nvSpPr>
          <p:cNvPr id="74" name="Google Shape;74;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18"/>
          <p:cNvSpPr>
            <a:spLocks noGrp="1"/>
          </p:cNvSpPr>
          <p:nvPr>
            <p:ph type="pic" idx="2"/>
          </p:nvPr>
        </p:nvSpPr>
        <p:spPr>
          <a:xfrm>
            <a:off x="5183188" y="987425"/>
            <a:ext cx="6172200" cy="4873625"/>
          </a:xfrm>
          <a:prstGeom prst="rect">
            <a:avLst/>
          </a:prstGeom>
          <a:noFill/>
          <a:ln>
            <a:noFill/>
          </a:ln>
        </p:spPr>
      </p:sp>
      <p:sp>
        <p:nvSpPr>
          <p:cNvPr id="76" name="Google Shape;76;p1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8" name="Google Shape;7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9" name="Google Shape;7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0"/>
        <p:cNvGrpSpPr/>
        <p:nvPr/>
      </p:nvGrpSpPr>
      <p:grpSpPr>
        <a:xfrm>
          <a:off x="0" y="0"/>
          <a:ext cx="0" cy="0"/>
          <a:chOff x="0" y="0"/>
          <a:chExt cx="0" cy="0"/>
        </a:xfrm>
      </p:grpSpPr>
      <p:sp>
        <p:nvSpPr>
          <p:cNvPr id="81" name="Google Shape;81;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4" name="Google Shape;84;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5" name="Google Shape;85;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6"/>
        <p:cNvGrpSpPr/>
        <p:nvPr/>
      </p:nvGrpSpPr>
      <p:grpSpPr>
        <a:xfrm>
          <a:off x="0" y="0"/>
          <a:ext cx="0" cy="0"/>
          <a:chOff x="0" y="0"/>
          <a:chExt cx="0" cy="0"/>
        </a:xfrm>
      </p:grpSpPr>
      <p:sp>
        <p:nvSpPr>
          <p:cNvPr id="87" name="Google Shape;87;p2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2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90" name="Google Shape;9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91" name="Google Shape;9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Content Text Light" type="tx">
  <p:cSld name="TITLE_AND_BODY">
    <p:spTree>
      <p:nvGrpSpPr>
        <p:cNvPr id="1" name="Shape 19"/>
        <p:cNvGrpSpPr/>
        <p:nvPr/>
      </p:nvGrpSpPr>
      <p:grpSpPr>
        <a:xfrm>
          <a:off x="0" y="0"/>
          <a:ext cx="0" cy="0"/>
          <a:chOff x="0" y="0"/>
          <a:chExt cx="0" cy="0"/>
        </a:xfrm>
      </p:grpSpPr>
      <p:sp>
        <p:nvSpPr>
          <p:cNvPr id="20" name="Google Shape;20;p9"/>
          <p:cNvSpPr txBox="1">
            <a:spLocks noGrp="1"/>
          </p:cNvSpPr>
          <p:nvPr>
            <p:ph type="title"/>
          </p:nvPr>
        </p:nvSpPr>
        <p:spPr>
          <a:xfrm>
            <a:off x="580912" y="876083"/>
            <a:ext cx="8352632" cy="9277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2400"/>
              <a:buFont typeface="Calibri"/>
              <a:buNone/>
              <a:defRPr sz="24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9"/>
          <p:cNvSpPr txBox="1">
            <a:spLocks noGrp="1"/>
          </p:cNvSpPr>
          <p:nvPr>
            <p:ph type="body" idx="1"/>
          </p:nvPr>
        </p:nvSpPr>
        <p:spPr>
          <a:xfrm>
            <a:off x="580914" y="2074991"/>
            <a:ext cx="11168175" cy="4054349"/>
          </a:xfrm>
          <a:prstGeom prst="rect">
            <a:avLst/>
          </a:prstGeom>
          <a:noFill/>
          <a:ln>
            <a:noFill/>
          </a:ln>
        </p:spPr>
        <p:txBody>
          <a:bodyPr spcFirstLastPara="1" wrap="square" lIns="91425" tIns="45700" rIns="91425" bIns="45700" anchor="t" anchorCtr="0">
            <a:normAutofit/>
          </a:bodyPr>
          <a:lstStyle>
            <a:lvl1pPr marL="457200" lvl="0" indent="-314325" algn="l">
              <a:lnSpc>
                <a:spcPct val="90000"/>
              </a:lnSpc>
              <a:spcBef>
                <a:spcPts val="1000"/>
              </a:spcBef>
              <a:spcAft>
                <a:spcPts val="0"/>
              </a:spcAft>
              <a:buClr>
                <a:schemeClr val="accent3"/>
              </a:buClr>
              <a:buSzPts val="1350"/>
              <a:buChar char="•"/>
              <a:defRPr sz="1350" b="0">
                <a:solidFill>
                  <a:schemeClr val="accent3"/>
                </a:solidFill>
              </a:defRPr>
            </a:lvl1pPr>
            <a:lvl2pPr marL="914400" lvl="1" indent="-314325" algn="l">
              <a:lnSpc>
                <a:spcPct val="90000"/>
              </a:lnSpc>
              <a:spcBef>
                <a:spcPts val="500"/>
              </a:spcBef>
              <a:spcAft>
                <a:spcPts val="0"/>
              </a:spcAft>
              <a:buClr>
                <a:schemeClr val="accent3"/>
              </a:buClr>
              <a:buSzPts val="1350"/>
              <a:buChar char="•"/>
              <a:defRPr sz="1350" b="0">
                <a:solidFill>
                  <a:schemeClr val="accent3"/>
                </a:solidFill>
              </a:defRPr>
            </a:lvl2pPr>
            <a:lvl3pPr marL="1371600" lvl="2" indent="-314325" algn="l">
              <a:lnSpc>
                <a:spcPct val="90000"/>
              </a:lnSpc>
              <a:spcBef>
                <a:spcPts val="500"/>
              </a:spcBef>
              <a:spcAft>
                <a:spcPts val="0"/>
              </a:spcAft>
              <a:buClr>
                <a:schemeClr val="accent3"/>
              </a:buClr>
              <a:buSzPts val="1350"/>
              <a:buChar char="•"/>
              <a:defRPr sz="1350" b="0">
                <a:solidFill>
                  <a:schemeClr val="accent3"/>
                </a:solidFill>
              </a:defRPr>
            </a:lvl3pPr>
            <a:lvl4pPr marL="1828800" lvl="3" indent="-314325" algn="l">
              <a:lnSpc>
                <a:spcPct val="90000"/>
              </a:lnSpc>
              <a:spcBef>
                <a:spcPts val="500"/>
              </a:spcBef>
              <a:spcAft>
                <a:spcPts val="0"/>
              </a:spcAft>
              <a:buClr>
                <a:schemeClr val="accent3"/>
              </a:buClr>
              <a:buSzPts val="1350"/>
              <a:buChar char="•"/>
              <a:defRPr sz="1350" b="0">
                <a:solidFill>
                  <a:schemeClr val="accent3"/>
                </a:solidFill>
              </a:defRPr>
            </a:lvl4pPr>
            <a:lvl5pPr marL="2286000" lvl="4" indent="-314325" algn="l">
              <a:lnSpc>
                <a:spcPct val="90000"/>
              </a:lnSpc>
              <a:spcBef>
                <a:spcPts val="500"/>
              </a:spcBef>
              <a:spcAft>
                <a:spcPts val="0"/>
              </a:spcAft>
              <a:buClr>
                <a:schemeClr val="accent3"/>
              </a:buClr>
              <a:buSzPts val="1350"/>
              <a:buChar char="•"/>
              <a:defRPr sz="1350" b="0">
                <a:solidFill>
                  <a:schemeClr val="accent3"/>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750" b="0" i="0" u="none" strike="noStrike" cap="none">
                <a:solidFill>
                  <a:schemeClr val="accent3"/>
                </a:solidFill>
                <a:latin typeface="Calibri"/>
                <a:ea typeface="Calibri"/>
                <a:cs typeface="Calibri"/>
                <a:sym typeface="Calibri"/>
              </a:defRPr>
            </a:lvl1pPr>
            <a:lvl2pPr marL="0" lvl="1" indent="0" algn="r">
              <a:spcBef>
                <a:spcPts val="0"/>
              </a:spcBef>
              <a:buNone/>
              <a:defRPr sz="750" b="0" i="0" u="none" strike="noStrike" cap="none">
                <a:solidFill>
                  <a:schemeClr val="accent3"/>
                </a:solidFill>
                <a:latin typeface="Calibri"/>
                <a:ea typeface="Calibri"/>
                <a:cs typeface="Calibri"/>
                <a:sym typeface="Calibri"/>
              </a:defRPr>
            </a:lvl2pPr>
            <a:lvl3pPr marL="0" lvl="2" indent="0" algn="r">
              <a:spcBef>
                <a:spcPts val="0"/>
              </a:spcBef>
              <a:buNone/>
              <a:defRPr sz="750" b="0" i="0" u="none" strike="noStrike" cap="none">
                <a:solidFill>
                  <a:schemeClr val="accent3"/>
                </a:solidFill>
                <a:latin typeface="Calibri"/>
                <a:ea typeface="Calibri"/>
                <a:cs typeface="Calibri"/>
                <a:sym typeface="Calibri"/>
              </a:defRPr>
            </a:lvl3pPr>
            <a:lvl4pPr marL="0" lvl="3" indent="0" algn="r">
              <a:spcBef>
                <a:spcPts val="0"/>
              </a:spcBef>
              <a:buNone/>
              <a:defRPr sz="750" b="0" i="0" u="none" strike="noStrike" cap="none">
                <a:solidFill>
                  <a:schemeClr val="accent3"/>
                </a:solidFill>
                <a:latin typeface="Calibri"/>
                <a:ea typeface="Calibri"/>
                <a:cs typeface="Calibri"/>
                <a:sym typeface="Calibri"/>
              </a:defRPr>
            </a:lvl4pPr>
            <a:lvl5pPr marL="0" lvl="4" indent="0" algn="r">
              <a:spcBef>
                <a:spcPts val="0"/>
              </a:spcBef>
              <a:buNone/>
              <a:defRPr sz="750" b="0" i="0" u="none" strike="noStrike" cap="none">
                <a:solidFill>
                  <a:schemeClr val="accent3"/>
                </a:solidFill>
                <a:latin typeface="Calibri"/>
                <a:ea typeface="Calibri"/>
                <a:cs typeface="Calibri"/>
                <a:sym typeface="Calibri"/>
              </a:defRPr>
            </a:lvl5pPr>
            <a:lvl6pPr marL="0" lvl="5" indent="0" algn="r">
              <a:spcBef>
                <a:spcPts val="0"/>
              </a:spcBef>
              <a:buNone/>
              <a:defRPr sz="750" b="0" i="0" u="none" strike="noStrike" cap="none">
                <a:solidFill>
                  <a:schemeClr val="accent3"/>
                </a:solidFill>
                <a:latin typeface="Calibri"/>
                <a:ea typeface="Calibri"/>
                <a:cs typeface="Calibri"/>
                <a:sym typeface="Calibri"/>
              </a:defRPr>
            </a:lvl6pPr>
            <a:lvl7pPr marL="0" lvl="6" indent="0" algn="r">
              <a:spcBef>
                <a:spcPts val="0"/>
              </a:spcBef>
              <a:buNone/>
              <a:defRPr sz="750" b="0" i="0" u="none" strike="noStrike" cap="none">
                <a:solidFill>
                  <a:schemeClr val="accent3"/>
                </a:solidFill>
                <a:latin typeface="Calibri"/>
                <a:ea typeface="Calibri"/>
                <a:cs typeface="Calibri"/>
                <a:sym typeface="Calibri"/>
              </a:defRPr>
            </a:lvl7pPr>
            <a:lvl8pPr marL="0" lvl="7" indent="0" algn="r">
              <a:spcBef>
                <a:spcPts val="0"/>
              </a:spcBef>
              <a:buNone/>
              <a:defRPr sz="750" b="0" i="0" u="none" strike="noStrike" cap="none">
                <a:solidFill>
                  <a:schemeClr val="accent3"/>
                </a:solidFill>
                <a:latin typeface="Calibri"/>
                <a:ea typeface="Calibri"/>
                <a:cs typeface="Calibri"/>
                <a:sym typeface="Calibri"/>
              </a:defRPr>
            </a:lvl8pPr>
            <a:lvl9pPr marL="0" lvl="8" indent="0" algn="r">
              <a:spcBef>
                <a:spcPts val="0"/>
              </a:spcBef>
              <a:buNone/>
              <a:defRPr sz="750" b="0" i="0" u="none" strike="noStrike" cap="none">
                <a:solidFill>
                  <a:schemeClr val="accent3"/>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3"/>
        <p:cNvGrpSpPr/>
        <p:nvPr/>
      </p:nvGrpSpPr>
      <p:grpSpPr>
        <a:xfrm>
          <a:off x="0" y="0"/>
          <a:ext cx="0" cy="0"/>
          <a:chOff x="0" y="0"/>
          <a:chExt cx="0" cy="0"/>
        </a:xfrm>
      </p:grpSpPr>
      <p:sp>
        <p:nvSpPr>
          <p:cNvPr id="24" name="Google Shape;24;p1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6" name="Google Shape;2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7" name="Google Shape;2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8" name="Google Shape;2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9"/>
        <p:cNvGrpSpPr/>
        <p:nvPr/>
      </p:nvGrpSpPr>
      <p:grpSpPr>
        <a:xfrm>
          <a:off x="0" y="0"/>
          <a:ext cx="0" cy="0"/>
          <a:chOff x="0" y="0"/>
          <a:chExt cx="0" cy="0"/>
        </a:xfrm>
      </p:grpSpPr>
      <p:sp>
        <p:nvSpPr>
          <p:cNvPr id="30" name="Google Shape;3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3" name="Google Shape;33;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4" name="Google Shape;34;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5"/>
        <p:cNvGrpSpPr/>
        <p:nvPr/>
      </p:nvGrpSpPr>
      <p:grpSpPr>
        <a:xfrm>
          <a:off x="0" y="0"/>
          <a:ext cx="0" cy="0"/>
          <a:chOff x="0" y="0"/>
          <a:chExt cx="0" cy="0"/>
        </a:xfrm>
      </p:grpSpPr>
      <p:sp>
        <p:nvSpPr>
          <p:cNvPr id="36" name="Google Shape;36;p1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8" name="Google Shape;38;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9" name="Google Shape;39;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0" name="Google Shape;40;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1"/>
        <p:cNvGrpSpPr/>
        <p:nvPr/>
      </p:nvGrpSpPr>
      <p:grpSpPr>
        <a:xfrm>
          <a:off x="0" y="0"/>
          <a:ext cx="0" cy="0"/>
          <a:chOff x="0" y="0"/>
          <a:chExt cx="0" cy="0"/>
        </a:xfrm>
      </p:grpSpPr>
      <p:sp>
        <p:nvSpPr>
          <p:cNvPr id="42" name="Google Shape;42;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1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6" name="Google Shape;46;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7" name="Google Shape;47;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8"/>
        <p:cNvGrpSpPr/>
        <p:nvPr/>
      </p:nvGrpSpPr>
      <p:grpSpPr>
        <a:xfrm>
          <a:off x="0" y="0"/>
          <a:ext cx="0" cy="0"/>
          <a:chOff x="0" y="0"/>
          <a:chExt cx="0" cy="0"/>
        </a:xfrm>
      </p:grpSpPr>
      <p:sp>
        <p:nvSpPr>
          <p:cNvPr id="49" name="Google Shape;49;p1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1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1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1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5" name="Google Shape;55;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6" name="Google Shape;56;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
        <p:cNvGrpSpPr/>
        <p:nvPr/>
      </p:nvGrpSpPr>
      <p:grpSpPr>
        <a:xfrm>
          <a:off x="0" y="0"/>
          <a:ext cx="0" cy="0"/>
          <a:chOff x="0" y="0"/>
          <a:chExt cx="0" cy="0"/>
        </a:xfrm>
      </p:grpSpPr>
      <p:sp>
        <p:nvSpPr>
          <p:cNvPr id="58" name="Google Shape;58;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0" name="Google Shape;60;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1" name="Google Shape;61;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
        <p:cNvGrpSpPr/>
        <p:nvPr/>
      </p:nvGrpSpPr>
      <p:grpSpPr>
        <a:xfrm>
          <a:off x="0" y="0"/>
          <a:ext cx="0" cy="0"/>
          <a:chOff x="0" y="0"/>
          <a:chExt cx="0" cy="0"/>
        </a:xfrm>
      </p:grpSpPr>
      <p:sp>
        <p:nvSpPr>
          <p:cNvPr id="63" name="Google Shape;63;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4" name="Google Shape;64;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5" name="Google Shape;65;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3" name="Google Shape;13;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4" name="Google Shape;14;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8.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2" name="Object 1"/>
          <p:cNvPicPr/>
          <p:nvPr/>
        </p:nvPicPr>
        <p:blipFill>
          <a:blip r:embed="rId3"/>
          <a:stretch>
            <a:fillRect/>
          </a:stretch>
        </p:blipFill>
        <p:spPr>
          <a:xfrm>
            <a:off x="0" y="0"/>
            <a:ext cx="12221707" cy="6858000"/>
          </a:xfrm>
          <a:prstGeom prst="rect">
            <a:avLst/>
          </a:prstGeom>
        </p:spPr>
      </p:pic>
      <p:sp>
        <p:nvSpPr>
          <p:cNvPr id="96" name="Google Shape;96;p1"/>
          <p:cNvSpPr txBox="1">
            <a:spLocks noGrp="1"/>
          </p:cNvSpPr>
          <p:nvPr>
            <p:ph type="ctrTitle"/>
          </p:nvPr>
        </p:nvSpPr>
        <p:spPr>
          <a:xfrm>
            <a:off x="1138082" y="2854097"/>
            <a:ext cx="5692327" cy="206226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3600"/>
              <a:buFont typeface="Calibri"/>
              <a:buNone/>
            </a:pPr>
            <a:r>
              <a:rPr lang="en-US" sz="4400" b="1" dirty="0">
                <a:solidFill>
                  <a:schemeClr val="tx1"/>
                </a:solidFill>
                <a:latin typeface="Cambria" panose="02040503050406030204" pitchFamily="18" charset="0"/>
                <a:ea typeface="Cambria" panose="02040503050406030204" pitchFamily="18" charset="0"/>
              </a:rPr>
              <a:t>DUE DILIGENCE RULES OF </a:t>
            </a:r>
            <a:r>
              <a:rPr lang="en-US" sz="4400" b="1" dirty="0">
                <a:solidFill>
                  <a:schemeClr val="tx1">
                    <a:lumMod val="95000"/>
                    <a:lumOff val="5000"/>
                  </a:schemeClr>
                </a:solidFill>
                <a:latin typeface="Cambria" panose="02040503050406030204" pitchFamily="18" charset="0"/>
                <a:ea typeface="Cambria" panose="02040503050406030204" pitchFamily="18" charset="0"/>
              </a:rPr>
              <a:t>ENGAGEMENT</a:t>
            </a:r>
            <a:endParaRPr sz="4400" b="1" dirty="0">
              <a:solidFill>
                <a:srgbClr val="B35C44"/>
              </a:solidFill>
              <a:latin typeface="Cambria" panose="02040503050406030204" pitchFamily="18" charset="0"/>
              <a:ea typeface="Cambria" panose="02040503050406030204" pitchFamily="18" charset="0"/>
            </a:endParaRPr>
          </a:p>
        </p:txBody>
      </p:sp>
      <p:sp>
        <p:nvSpPr>
          <p:cNvPr id="97" name="Google Shape;97;p1"/>
          <p:cNvSpPr txBox="1"/>
          <p:nvPr/>
        </p:nvSpPr>
        <p:spPr>
          <a:xfrm flipH="1">
            <a:off x="10455057" y="6557374"/>
            <a:ext cx="100209" cy="30062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898989"/>
              </a:buClr>
              <a:buSzPts val="750"/>
              <a:buFont typeface="Arial"/>
              <a:buNone/>
            </a:pPr>
            <a:fld id="{00000000-1234-1234-1234-123412341234}" type="slidenum">
              <a:rPr lang="en-US" sz="750" b="0" i="0" u="none" strike="noStrike" cap="none">
                <a:solidFill>
                  <a:srgbClr val="898989"/>
                </a:solidFill>
                <a:latin typeface="Arial"/>
                <a:ea typeface="Arial"/>
                <a:cs typeface="Arial"/>
                <a:sym typeface="Arial"/>
              </a:rPr>
              <a:t>1</a:t>
            </a:fld>
            <a:endParaRPr sz="750" b="0" i="0" u="none" strike="noStrike" cap="none" dirty="0">
              <a:solidFill>
                <a:srgbClr val="898989"/>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pic>
        <p:nvPicPr>
          <p:cNvPr id="2" name="Object 1"/>
          <p:cNvPicPr/>
          <p:nvPr/>
        </p:nvPicPr>
        <p:blipFill>
          <a:blip r:embed="rId3"/>
          <a:stretch>
            <a:fillRect/>
          </a:stretch>
        </p:blipFill>
        <p:spPr>
          <a:xfrm>
            <a:off x="0" y="0"/>
            <a:ext cx="12221707" cy="6858000"/>
          </a:xfrm>
          <a:prstGeom prst="rect">
            <a:avLst/>
          </a:prstGeom>
        </p:spPr>
      </p:pic>
      <p:sp>
        <p:nvSpPr>
          <p:cNvPr id="103" name="Google Shape;103;p2"/>
          <p:cNvSpPr txBox="1"/>
          <p:nvPr/>
        </p:nvSpPr>
        <p:spPr>
          <a:xfrm flipH="1">
            <a:off x="10455057" y="6557374"/>
            <a:ext cx="100209" cy="30062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898989"/>
              </a:buClr>
              <a:buSzPts val="750"/>
              <a:buFont typeface="Arial"/>
              <a:buNone/>
            </a:pPr>
            <a:fld id="{00000000-1234-1234-1234-123412341234}" type="slidenum">
              <a:rPr lang="en-US" sz="750" b="0" i="0" u="none" strike="noStrike" cap="none">
                <a:solidFill>
                  <a:srgbClr val="898989"/>
                </a:solidFill>
                <a:latin typeface="Arial"/>
                <a:ea typeface="Arial"/>
                <a:cs typeface="Arial"/>
                <a:sym typeface="Arial"/>
              </a:rPr>
              <a:t>2</a:t>
            </a:fld>
            <a:endParaRPr sz="750" b="0" i="0" u="none" strike="noStrike" cap="none" dirty="0">
              <a:solidFill>
                <a:srgbClr val="898989"/>
              </a:solidFill>
              <a:latin typeface="Arial"/>
              <a:ea typeface="Arial"/>
              <a:cs typeface="Arial"/>
              <a:sym typeface="Arial"/>
            </a:endParaRPr>
          </a:p>
        </p:txBody>
      </p:sp>
      <p:sp>
        <p:nvSpPr>
          <p:cNvPr id="11" name="TextBox 10">
            <a:extLst>
              <a:ext uri="{FF2B5EF4-FFF2-40B4-BE49-F238E27FC236}">
                <a16:creationId xmlns:a16="http://schemas.microsoft.com/office/drawing/2014/main" id="{CEFCF1BF-4C09-2B4E-0CAC-098930A53F89}"/>
              </a:ext>
            </a:extLst>
          </p:cNvPr>
          <p:cNvSpPr txBox="1"/>
          <p:nvPr/>
        </p:nvSpPr>
        <p:spPr>
          <a:xfrm>
            <a:off x="7363204" y="2911776"/>
            <a:ext cx="6094378" cy="1733808"/>
          </a:xfrm>
          <a:prstGeom prst="rect">
            <a:avLst/>
          </a:prstGeom>
          <a:noFill/>
        </p:spPr>
        <p:txBody>
          <a:bodyPr wrap="square">
            <a:spAutoFit/>
          </a:bodyPr>
          <a:lstStyle/>
          <a:p>
            <a:pPr marL="342900" marR="0" lvl="0" indent="-342900">
              <a:spcBef>
                <a:spcPts val="0"/>
              </a:spcBef>
              <a:spcAft>
                <a:spcPts val="0"/>
              </a:spcAft>
              <a:buClr>
                <a:srgbClr val="B35C44"/>
              </a:buClr>
              <a:buFont typeface="Wingdings" panose="05000000000000000000" pitchFamily="2" charset="2"/>
              <a:buChar char="§"/>
            </a:pPr>
            <a:r>
              <a:rPr lang="en-US" sz="2000" kern="100" dirty="0">
                <a:effectLst/>
                <a:latin typeface="Cambria" panose="02040503050406030204" pitchFamily="18" charset="0"/>
                <a:ea typeface="Cambria" panose="02040503050406030204" pitchFamily="18" charset="0"/>
                <a:cs typeface="Times New Roman" panose="02020603050405020304" pitchFamily="18" charset="0"/>
              </a:rPr>
              <a:t>Pre-Close Rules</a:t>
            </a:r>
          </a:p>
          <a:p>
            <a:pPr marL="342900" marR="0" lvl="0" indent="-342900">
              <a:spcBef>
                <a:spcPts val="0"/>
              </a:spcBef>
              <a:spcAft>
                <a:spcPts val="0"/>
              </a:spcAft>
              <a:buClr>
                <a:srgbClr val="B35C44"/>
              </a:buClr>
              <a:buFont typeface="Wingdings" panose="05000000000000000000" pitchFamily="2" charset="2"/>
              <a:buChar char="§"/>
            </a:pPr>
            <a:endParaRPr lang="en-US" sz="2000" kern="100" dirty="0">
              <a:effectLst/>
              <a:latin typeface="Cambria" panose="02040503050406030204" pitchFamily="18" charset="0"/>
              <a:ea typeface="Cambria" panose="02040503050406030204" pitchFamily="18" charset="0"/>
              <a:cs typeface="Times New Roman" panose="02020603050405020304" pitchFamily="18" charset="0"/>
            </a:endParaRPr>
          </a:p>
          <a:p>
            <a:pPr marL="342900" marR="0" lvl="0" indent="-342900">
              <a:spcBef>
                <a:spcPts val="0"/>
              </a:spcBef>
              <a:spcAft>
                <a:spcPts val="0"/>
              </a:spcAft>
              <a:buClr>
                <a:srgbClr val="B35C44"/>
              </a:buClr>
              <a:buFont typeface="Wingdings" panose="05000000000000000000" pitchFamily="2" charset="2"/>
              <a:buChar char="§"/>
            </a:pPr>
            <a:r>
              <a:rPr lang="en-US" sz="2000" kern="100" dirty="0">
                <a:effectLst/>
                <a:latin typeface="Cambria" panose="02040503050406030204" pitchFamily="18" charset="0"/>
                <a:ea typeface="Cambria" panose="02040503050406030204" pitchFamily="18" charset="0"/>
                <a:cs typeface="Times New Roman" panose="02020603050405020304" pitchFamily="18" charset="0"/>
              </a:rPr>
              <a:t>Data Harvesting</a:t>
            </a:r>
          </a:p>
          <a:p>
            <a:pPr marL="342900" marR="0" lvl="0" indent="-342900">
              <a:spcBef>
                <a:spcPts val="0"/>
              </a:spcBef>
              <a:spcAft>
                <a:spcPts val="800"/>
              </a:spcAft>
              <a:buClr>
                <a:srgbClr val="B35C44"/>
              </a:buClr>
              <a:buFont typeface="Wingdings" panose="05000000000000000000" pitchFamily="2" charset="2"/>
              <a:buChar char="§"/>
            </a:pPr>
            <a:endParaRPr lang="en-US" sz="2000" kern="100" dirty="0">
              <a:effectLst/>
              <a:latin typeface="Cambria" panose="02040503050406030204" pitchFamily="18" charset="0"/>
              <a:ea typeface="Cambria" panose="02040503050406030204" pitchFamily="18" charset="0"/>
              <a:cs typeface="Times New Roman" panose="02020603050405020304" pitchFamily="18" charset="0"/>
            </a:endParaRPr>
          </a:p>
          <a:p>
            <a:pPr marL="342900" marR="0" lvl="0" indent="-342900">
              <a:spcBef>
                <a:spcPts val="0"/>
              </a:spcBef>
              <a:spcAft>
                <a:spcPts val="800"/>
              </a:spcAft>
              <a:buClr>
                <a:srgbClr val="B35C44"/>
              </a:buClr>
              <a:buFont typeface="Wingdings" panose="05000000000000000000" pitchFamily="2" charset="2"/>
              <a:buChar char="§"/>
            </a:pPr>
            <a:r>
              <a:rPr lang="en-US" sz="2000" kern="100" dirty="0">
                <a:effectLst/>
                <a:latin typeface="Cambria" panose="02040503050406030204" pitchFamily="18" charset="0"/>
                <a:ea typeface="Cambria" panose="02040503050406030204" pitchFamily="18" charset="0"/>
                <a:cs typeface="Times New Roman" panose="02020603050405020304" pitchFamily="18" charset="0"/>
              </a:rPr>
              <a:t>Data Harvesting Process</a:t>
            </a:r>
          </a:p>
        </p:txBody>
      </p:sp>
      <p:sp>
        <p:nvSpPr>
          <p:cNvPr id="12" name="TextBox 11">
            <a:extLst>
              <a:ext uri="{FF2B5EF4-FFF2-40B4-BE49-F238E27FC236}">
                <a16:creationId xmlns:a16="http://schemas.microsoft.com/office/drawing/2014/main" id="{A86F999A-DA7B-953E-B939-DC3296FC7831}"/>
              </a:ext>
            </a:extLst>
          </p:cNvPr>
          <p:cNvSpPr txBox="1"/>
          <p:nvPr/>
        </p:nvSpPr>
        <p:spPr>
          <a:xfrm>
            <a:off x="7363204" y="2011150"/>
            <a:ext cx="2160175" cy="646331"/>
          </a:xfrm>
          <a:prstGeom prst="rect">
            <a:avLst/>
          </a:prstGeom>
          <a:noFill/>
        </p:spPr>
        <p:txBody>
          <a:bodyPr wrap="square">
            <a:spAutoFit/>
          </a:bodyPr>
          <a:lstStyle/>
          <a:p>
            <a:r>
              <a:rPr lang="en-US" sz="3600" b="1" dirty="0">
                <a:solidFill>
                  <a:srgbClr val="B35C44"/>
                </a:solidFill>
                <a:latin typeface="Cambria" panose="02040503050406030204" pitchFamily="18" charset="0"/>
                <a:ea typeface="Cambria" panose="02040503050406030204" pitchFamily="18" charset="0"/>
              </a:rPr>
              <a:t>Agenda</a:t>
            </a:r>
          </a:p>
        </p:txBody>
      </p:sp>
      <p:sp>
        <p:nvSpPr>
          <p:cNvPr id="13" name="Google Shape;18;p8">
            <a:extLst>
              <a:ext uri="{FF2B5EF4-FFF2-40B4-BE49-F238E27FC236}">
                <a16:creationId xmlns:a16="http://schemas.microsoft.com/office/drawing/2014/main" id="{E90E9A16-6D10-6B27-D588-00A1079FD52C}"/>
              </a:ext>
            </a:extLst>
          </p:cNvPr>
          <p:cNvSpPr txBox="1">
            <a:spLocks noGrp="1"/>
          </p:cNvSpPr>
          <p:nvPr>
            <p:ph type="sldNum" idx="12"/>
          </p:nvPr>
        </p:nvSpPr>
        <p:spPr>
          <a:xfrm>
            <a:off x="894134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sz="1800" b="1">
                <a:solidFill>
                  <a:schemeClr val="tx1">
                    <a:lumMod val="95000"/>
                    <a:lumOff val="5000"/>
                  </a:schemeClr>
                </a:solidFill>
                <a:latin typeface="Cambria" panose="02040503050406030204" pitchFamily="18" charset="0"/>
                <a:ea typeface="Cambria" panose="02040503050406030204" pitchFamily="18" charset="0"/>
              </a:rPr>
              <a:t>2</a:t>
            </a:fld>
            <a:endParaRPr sz="1800" b="1" dirty="0">
              <a:solidFill>
                <a:schemeClr val="tx1">
                  <a:lumMod val="95000"/>
                  <a:lumOff val="5000"/>
                </a:schemeClr>
              </a:solidFill>
              <a:latin typeface="Cambria" panose="02040503050406030204" pitchFamily="18" charset="0"/>
              <a:ea typeface="Cambria" panose="020405030504060302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4" name="Object 3"/>
          <p:cNvPicPr/>
          <p:nvPr/>
        </p:nvPicPr>
        <p:blipFill>
          <a:blip r:embed="rId3"/>
          <a:stretch>
            <a:fillRect/>
          </a:stretch>
        </p:blipFill>
        <p:spPr>
          <a:xfrm>
            <a:off x="6233375" y="16669"/>
            <a:ext cx="5941450" cy="6841331"/>
          </a:xfrm>
          <a:prstGeom prst="rect">
            <a:avLst/>
          </a:prstGeom>
        </p:spPr>
      </p:pic>
      <p:sp>
        <p:nvSpPr>
          <p:cNvPr id="108" name="Google Shape;108;p3"/>
          <p:cNvSpPr txBox="1"/>
          <p:nvPr/>
        </p:nvSpPr>
        <p:spPr>
          <a:xfrm>
            <a:off x="309258" y="1508917"/>
            <a:ext cx="5786137" cy="4847915"/>
          </a:xfrm>
          <a:prstGeom prst="rect">
            <a:avLst/>
          </a:prstGeom>
          <a:noFill/>
          <a:ln>
            <a:noFill/>
          </a:ln>
        </p:spPr>
        <p:txBody>
          <a:bodyPr spcFirstLastPara="1" wrap="square" lIns="0" tIns="0" rIns="0" bIns="0" anchor="t" anchorCtr="0">
            <a:noAutofit/>
          </a:bodyPr>
          <a:lstStyle/>
          <a:p>
            <a:pPr marL="214313" marR="0" lvl="0" indent="-138113" algn="l" rtl="0">
              <a:spcBef>
                <a:spcPts val="0"/>
              </a:spcBef>
              <a:spcAft>
                <a:spcPts val="0"/>
              </a:spcAft>
              <a:buClr>
                <a:srgbClr val="009530"/>
              </a:buClr>
              <a:buSzPts val="1200"/>
              <a:buFont typeface="Noto Sans Symbols"/>
              <a:buNone/>
            </a:pPr>
            <a:endParaRPr sz="1200" b="0" i="0" u="none" strike="noStrike" cap="none" dirty="0">
              <a:solidFill>
                <a:schemeClr val="accent3"/>
              </a:solidFill>
              <a:latin typeface="Cambria" panose="02040503050406030204" pitchFamily="18" charset="0"/>
              <a:ea typeface="Cambria" panose="02040503050406030204" pitchFamily="18" charset="0"/>
              <a:sym typeface="Arial"/>
            </a:endParaRPr>
          </a:p>
          <a:p>
            <a:pPr marL="214313" marR="0" lvl="0" indent="-214313" algn="l" rtl="0">
              <a:spcBef>
                <a:spcPts val="450"/>
              </a:spcBef>
              <a:spcAft>
                <a:spcPts val="0"/>
              </a:spcAft>
              <a:buClr>
                <a:srgbClr val="000000"/>
              </a:buClr>
              <a:buSzPts val="1200"/>
              <a:buFont typeface="Noto Sans Symbols"/>
              <a:buChar char="▪"/>
            </a:pPr>
            <a:r>
              <a:rPr lang="en-US" sz="1300" i="0" u="none" strike="noStrike" cap="none" dirty="0">
                <a:latin typeface="Cambria" panose="02040503050406030204" pitchFamily="18" charset="0"/>
                <a:ea typeface="Cambria" panose="02040503050406030204" pitchFamily="18" charset="0"/>
                <a:sym typeface="Arial"/>
              </a:rPr>
              <a:t>Until completion of the transaction and formation of the NewCo, it is critical that Acquirer and Acquired Co. remain independent competitors. </a:t>
            </a:r>
            <a:endParaRPr sz="1300" dirty="0">
              <a:latin typeface="Cambria" panose="02040503050406030204" pitchFamily="18" charset="0"/>
              <a:ea typeface="Cambria" panose="02040503050406030204" pitchFamily="18" charset="0"/>
            </a:endParaRPr>
          </a:p>
          <a:p>
            <a:pPr marL="214313" marR="0" lvl="0" indent="-214313" algn="l" rtl="0">
              <a:spcBef>
                <a:spcPts val="450"/>
              </a:spcBef>
              <a:spcAft>
                <a:spcPts val="0"/>
              </a:spcAft>
              <a:buClr>
                <a:srgbClr val="000000"/>
              </a:buClr>
              <a:buSzPts val="1200"/>
              <a:buFont typeface="Noto Sans Symbols"/>
              <a:buChar char="▪"/>
            </a:pPr>
            <a:endParaRPr lang="en-US" sz="1300" i="0" u="none" strike="noStrike" cap="none" dirty="0">
              <a:latin typeface="Cambria" panose="02040503050406030204" pitchFamily="18" charset="0"/>
              <a:ea typeface="Cambria" panose="02040503050406030204" pitchFamily="18" charset="0"/>
              <a:sym typeface="Arial"/>
            </a:endParaRPr>
          </a:p>
          <a:p>
            <a:pPr marL="214313" marR="0" lvl="0" indent="-214313" algn="l" rtl="0">
              <a:spcBef>
                <a:spcPts val="450"/>
              </a:spcBef>
              <a:spcAft>
                <a:spcPts val="0"/>
              </a:spcAft>
              <a:buClr>
                <a:srgbClr val="000000"/>
              </a:buClr>
              <a:buSzPts val="1200"/>
              <a:buFont typeface="Noto Sans Symbols"/>
              <a:buChar char="▪"/>
            </a:pPr>
            <a:r>
              <a:rPr lang="en-US" sz="1300" i="0" u="none" strike="noStrike" cap="none" dirty="0">
                <a:latin typeface="Cambria" panose="02040503050406030204" pitchFamily="18" charset="0"/>
                <a:ea typeface="Cambria" panose="02040503050406030204" pitchFamily="18" charset="0"/>
                <a:sym typeface="Arial"/>
              </a:rPr>
              <a:t>While substantive planning work can be done on certain integration activities before completion, no steps can be taken to integrate the businesses or coordinate their commercial behavior before completion</a:t>
            </a:r>
            <a:endParaRPr sz="1300" dirty="0">
              <a:latin typeface="Cambria" panose="02040503050406030204" pitchFamily="18" charset="0"/>
              <a:ea typeface="Cambria" panose="02040503050406030204" pitchFamily="18" charset="0"/>
            </a:endParaRPr>
          </a:p>
          <a:p>
            <a:pPr marL="214313" marR="0" lvl="0" indent="-138113" algn="l" rtl="0">
              <a:spcBef>
                <a:spcPts val="450"/>
              </a:spcBef>
              <a:spcAft>
                <a:spcPts val="0"/>
              </a:spcAft>
              <a:buClr>
                <a:srgbClr val="000000"/>
              </a:buClr>
              <a:buSzPts val="1200"/>
              <a:buFont typeface="Noto Sans Symbols"/>
              <a:buNone/>
            </a:pPr>
            <a:endParaRPr sz="1200" b="1" i="0" u="none" strike="noStrike" cap="none" dirty="0">
              <a:latin typeface="Cambria" panose="02040503050406030204" pitchFamily="18" charset="0"/>
              <a:ea typeface="Cambria" panose="02040503050406030204" pitchFamily="18" charset="0"/>
              <a:sym typeface="Arial"/>
            </a:endParaRPr>
          </a:p>
          <a:p>
            <a:pPr marL="214313" marR="0" lvl="0" indent="-214313" algn="l" rtl="0">
              <a:spcBef>
                <a:spcPts val="450"/>
              </a:spcBef>
              <a:spcAft>
                <a:spcPts val="0"/>
              </a:spcAft>
              <a:buClr>
                <a:srgbClr val="000000"/>
              </a:buClr>
              <a:buSzPts val="1200"/>
              <a:buFont typeface="Noto Sans Symbols"/>
              <a:buChar char="▪"/>
            </a:pPr>
            <a:r>
              <a:rPr lang="en-US" sz="1200" b="1" i="0" u="none" strike="noStrike" cap="none" dirty="0">
                <a:latin typeface="Cambria" panose="02040503050406030204" pitchFamily="18" charset="0"/>
                <a:ea typeface="Cambria" panose="02040503050406030204" pitchFamily="18" charset="0"/>
                <a:sym typeface="Arial"/>
              </a:rPr>
              <a:t>Examples of prohibited behavior:</a:t>
            </a:r>
            <a:endParaRPr sz="1200" b="1" dirty="0">
              <a:latin typeface="Cambria" panose="02040503050406030204" pitchFamily="18" charset="0"/>
              <a:ea typeface="Cambria" panose="02040503050406030204" pitchFamily="18" charset="0"/>
            </a:endParaRPr>
          </a:p>
          <a:p>
            <a:pPr marL="771525" marR="0" lvl="1" indent="-285750" algn="l" rtl="0">
              <a:spcBef>
                <a:spcPts val="450"/>
              </a:spcBef>
              <a:spcAft>
                <a:spcPts val="0"/>
              </a:spcAft>
              <a:buClr>
                <a:srgbClr val="000000"/>
              </a:buClr>
              <a:buSzPts val="1200"/>
              <a:buFont typeface="Noto Sans Symbols"/>
              <a:buChar char="▪"/>
            </a:pPr>
            <a:r>
              <a:rPr lang="en-US" sz="1300" b="0" i="0" u="none" strike="noStrike" cap="none" dirty="0">
                <a:latin typeface="Cambria" panose="02040503050406030204" pitchFamily="18" charset="0"/>
                <a:ea typeface="Cambria" panose="02040503050406030204" pitchFamily="18" charset="0"/>
                <a:sym typeface="Arial"/>
              </a:rPr>
              <a:t>Do not represent that the businesses of Acquired Co. and Acquirer have common ownership.</a:t>
            </a:r>
            <a:endParaRPr sz="1300" dirty="0">
              <a:latin typeface="Cambria" panose="02040503050406030204" pitchFamily="18" charset="0"/>
              <a:ea typeface="Cambria" panose="02040503050406030204" pitchFamily="18" charset="0"/>
            </a:endParaRPr>
          </a:p>
          <a:p>
            <a:pPr marL="771525" marR="0" lvl="1" indent="-285750" algn="l" rtl="0">
              <a:spcBef>
                <a:spcPts val="450"/>
              </a:spcBef>
              <a:spcAft>
                <a:spcPts val="0"/>
              </a:spcAft>
              <a:buClr>
                <a:srgbClr val="000000"/>
              </a:buClr>
              <a:buSzPts val="1200"/>
              <a:buFont typeface="Noto Sans Symbols"/>
              <a:buChar char="▪"/>
            </a:pPr>
            <a:r>
              <a:rPr lang="en-US" sz="1300" b="0" i="0" u="none" strike="noStrike" cap="none" dirty="0">
                <a:latin typeface="Cambria" panose="02040503050406030204" pitchFamily="18" charset="0"/>
                <a:ea typeface="Cambria" panose="02040503050406030204" pitchFamily="18" charset="0"/>
                <a:sym typeface="Arial"/>
              </a:rPr>
              <a:t>Do not jointly participate in any trade association activities.</a:t>
            </a:r>
            <a:endParaRPr sz="1300" dirty="0">
              <a:latin typeface="Cambria" panose="02040503050406030204" pitchFamily="18" charset="0"/>
              <a:ea typeface="Cambria" panose="02040503050406030204" pitchFamily="18" charset="0"/>
            </a:endParaRPr>
          </a:p>
          <a:p>
            <a:pPr marL="771525" marR="0" lvl="1" indent="-285750" algn="l" rtl="0">
              <a:spcBef>
                <a:spcPts val="450"/>
              </a:spcBef>
              <a:spcAft>
                <a:spcPts val="0"/>
              </a:spcAft>
              <a:buClr>
                <a:srgbClr val="000000"/>
              </a:buClr>
              <a:buSzPts val="1200"/>
              <a:buFont typeface="Noto Sans Symbols"/>
              <a:buChar char="▪"/>
            </a:pPr>
            <a:r>
              <a:rPr lang="en-US" sz="1300" b="0" i="0" u="none" strike="noStrike" cap="none" dirty="0">
                <a:latin typeface="Cambria" panose="02040503050406030204" pitchFamily="18" charset="0"/>
                <a:ea typeface="Cambria" panose="02040503050406030204" pitchFamily="18" charset="0"/>
                <a:sym typeface="Arial"/>
              </a:rPr>
              <a:t>Do not encourage, suggest or agree that either Acquirer and Acquired Co. refrain from engaging in business activities or initiatives (including product development, customer outreach or bidding).</a:t>
            </a:r>
            <a:endParaRPr sz="1300" dirty="0">
              <a:latin typeface="Cambria" panose="02040503050406030204" pitchFamily="18" charset="0"/>
              <a:ea typeface="Cambria" panose="02040503050406030204" pitchFamily="18" charset="0"/>
            </a:endParaRPr>
          </a:p>
          <a:p>
            <a:pPr marL="771525" marR="0" lvl="1" indent="-285750" algn="l" rtl="0">
              <a:spcBef>
                <a:spcPts val="450"/>
              </a:spcBef>
              <a:spcAft>
                <a:spcPts val="0"/>
              </a:spcAft>
              <a:buClr>
                <a:srgbClr val="000000"/>
              </a:buClr>
              <a:buSzPts val="1200"/>
              <a:buFont typeface="Noto Sans Symbols"/>
              <a:buChar char="▪"/>
            </a:pPr>
            <a:r>
              <a:rPr lang="en-US" sz="1300" b="0" i="0" u="none" strike="noStrike" cap="none" dirty="0">
                <a:latin typeface="Cambria" panose="02040503050406030204" pitchFamily="18" charset="0"/>
                <a:ea typeface="Cambria" panose="02040503050406030204" pitchFamily="18" charset="0"/>
                <a:sym typeface="Arial"/>
              </a:rPr>
              <a:t>Do not act in any particular manner requested by the other party (such as concerning pricing, commercial relationships or distribution) or in any way fail to exercise your independent business judgment.</a:t>
            </a:r>
            <a:endParaRPr sz="1300" dirty="0">
              <a:latin typeface="Cambria" panose="02040503050406030204" pitchFamily="18" charset="0"/>
              <a:ea typeface="Cambria" panose="02040503050406030204" pitchFamily="18" charset="0"/>
            </a:endParaRPr>
          </a:p>
          <a:p>
            <a:pPr marL="771525" marR="0" lvl="1" indent="-285750" algn="l" rtl="0">
              <a:spcBef>
                <a:spcPts val="450"/>
              </a:spcBef>
              <a:spcAft>
                <a:spcPts val="0"/>
              </a:spcAft>
              <a:buClr>
                <a:srgbClr val="000000"/>
              </a:buClr>
              <a:buSzPts val="1200"/>
              <a:buFont typeface="Noto Sans Symbols"/>
              <a:buChar char="▪"/>
            </a:pPr>
            <a:r>
              <a:rPr lang="en-US" sz="1300" b="0" i="0" u="none" strike="noStrike" cap="none" dirty="0">
                <a:latin typeface="Cambria" panose="02040503050406030204" pitchFamily="18" charset="0"/>
                <a:ea typeface="Cambria" panose="02040503050406030204" pitchFamily="18" charset="0"/>
                <a:sym typeface="Arial"/>
              </a:rPr>
              <a:t>Do not actually integrate any operations prior to closing.  Neither party may direct or coordinate each other’s business decisions or seek, directly or indirectly, to influence such decisions.</a:t>
            </a:r>
            <a:endParaRPr sz="1300" dirty="0">
              <a:latin typeface="Cambria" panose="02040503050406030204" pitchFamily="18" charset="0"/>
              <a:ea typeface="Cambria" panose="02040503050406030204" pitchFamily="18" charset="0"/>
            </a:endParaRPr>
          </a:p>
          <a:p>
            <a:pPr marL="214313" marR="0" lvl="0" indent="-138113" algn="l" rtl="0">
              <a:spcBef>
                <a:spcPts val="450"/>
              </a:spcBef>
              <a:spcAft>
                <a:spcPts val="0"/>
              </a:spcAft>
              <a:buClr>
                <a:srgbClr val="009530"/>
              </a:buClr>
              <a:buSzPts val="1200"/>
              <a:buFont typeface="Noto Sans Symbols"/>
              <a:buNone/>
            </a:pPr>
            <a:endParaRPr sz="1200" b="0" i="0" u="none" strike="noStrike" cap="none" dirty="0">
              <a:solidFill>
                <a:schemeClr val="accent3"/>
              </a:solidFill>
              <a:latin typeface="Cambria" panose="02040503050406030204" pitchFamily="18" charset="0"/>
              <a:ea typeface="Cambria" panose="02040503050406030204" pitchFamily="18" charset="0"/>
              <a:sym typeface="Arial"/>
            </a:endParaRPr>
          </a:p>
          <a:p>
            <a:pPr marL="771525" marR="0" lvl="1" indent="-209550" algn="l" rtl="0">
              <a:spcBef>
                <a:spcPts val="450"/>
              </a:spcBef>
              <a:spcAft>
                <a:spcPts val="0"/>
              </a:spcAft>
              <a:buClr>
                <a:srgbClr val="009530"/>
              </a:buClr>
              <a:buSzPts val="1200"/>
              <a:buFont typeface="Noto Sans Symbols"/>
              <a:buNone/>
            </a:pPr>
            <a:endParaRPr sz="1200" b="0" i="0" u="none" strike="noStrike" cap="none" dirty="0">
              <a:solidFill>
                <a:schemeClr val="accent3"/>
              </a:solidFill>
              <a:latin typeface="Cambria" panose="02040503050406030204" pitchFamily="18" charset="0"/>
              <a:ea typeface="Cambria" panose="02040503050406030204" pitchFamily="18" charset="0"/>
              <a:sym typeface="Arial"/>
            </a:endParaRPr>
          </a:p>
          <a:p>
            <a:pPr marL="0" marR="0" lvl="0" indent="0" algn="l" rtl="0">
              <a:spcBef>
                <a:spcPts val="450"/>
              </a:spcBef>
              <a:spcAft>
                <a:spcPts val="0"/>
              </a:spcAft>
              <a:buClr>
                <a:srgbClr val="009530"/>
              </a:buClr>
              <a:buSzPts val="1200"/>
              <a:buFont typeface="Arial"/>
              <a:buNone/>
            </a:pPr>
            <a:r>
              <a:rPr lang="en-US" sz="1200" b="0" i="0" u="none" strike="noStrike" cap="none" dirty="0">
                <a:solidFill>
                  <a:schemeClr val="accent3"/>
                </a:solidFill>
                <a:latin typeface="Cambria" panose="02040503050406030204" pitchFamily="18" charset="0"/>
                <a:ea typeface="Cambria" panose="02040503050406030204" pitchFamily="18" charset="0"/>
                <a:sym typeface="Arial"/>
              </a:rPr>
              <a:t>	</a:t>
            </a:r>
            <a:endParaRPr sz="1350" b="0" i="0" u="none" strike="noStrike" cap="none" dirty="0">
              <a:solidFill>
                <a:schemeClr val="accent3"/>
              </a:solidFill>
              <a:latin typeface="Cambria" panose="02040503050406030204" pitchFamily="18" charset="0"/>
              <a:ea typeface="Cambria" panose="02040503050406030204" pitchFamily="18" charset="0"/>
              <a:sym typeface="Arial"/>
            </a:endParaRPr>
          </a:p>
          <a:p>
            <a:pPr marL="214313" marR="0" lvl="0" indent="-128588" algn="l" rtl="0">
              <a:spcBef>
                <a:spcPts val="450"/>
              </a:spcBef>
              <a:spcAft>
                <a:spcPts val="0"/>
              </a:spcAft>
              <a:buClr>
                <a:schemeClr val="dk1"/>
              </a:buClr>
              <a:buSzPts val="1350"/>
              <a:buFont typeface="Arial"/>
              <a:buNone/>
            </a:pPr>
            <a:endParaRPr sz="1350" b="0" i="0" u="none" strike="noStrike" cap="none" dirty="0">
              <a:solidFill>
                <a:schemeClr val="accent3"/>
              </a:solidFill>
              <a:latin typeface="Cambria" panose="02040503050406030204" pitchFamily="18" charset="0"/>
              <a:ea typeface="Cambria" panose="02040503050406030204" pitchFamily="18" charset="0"/>
              <a:sym typeface="Arial"/>
            </a:endParaRPr>
          </a:p>
          <a:p>
            <a:pPr marL="0" marR="0" lvl="0" indent="0" algn="l" rtl="0">
              <a:spcBef>
                <a:spcPts val="300"/>
              </a:spcBef>
              <a:spcAft>
                <a:spcPts val="0"/>
              </a:spcAft>
              <a:buClr>
                <a:schemeClr val="dk1"/>
              </a:buClr>
              <a:buSzPts val="1350"/>
              <a:buFont typeface="Arial"/>
              <a:buNone/>
            </a:pPr>
            <a:endParaRPr sz="1350" b="0" i="0" u="none" strike="noStrike" cap="none" dirty="0">
              <a:solidFill>
                <a:schemeClr val="accent3"/>
              </a:solidFill>
              <a:latin typeface="Cambria" panose="02040503050406030204" pitchFamily="18" charset="0"/>
              <a:ea typeface="Cambria" panose="02040503050406030204" pitchFamily="18" charset="0"/>
              <a:sym typeface="Arial"/>
            </a:endParaRPr>
          </a:p>
        </p:txBody>
      </p:sp>
      <p:sp>
        <p:nvSpPr>
          <p:cNvPr id="110" name="Google Shape;110;p3"/>
          <p:cNvSpPr txBox="1">
            <a:spLocks noGrp="1"/>
          </p:cNvSpPr>
          <p:nvPr>
            <p:ph type="sldNum" idx="12"/>
          </p:nvPr>
        </p:nvSpPr>
        <p:spPr>
          <a:xfrm flipH="1">
            <a:off x="10244644" y="6557374"/>
            <a:ext cx="310621" cy="30062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50" b="0" i="0" u="none" strike="noStrike" cap="none">
                <a:solidFill>
                  <a:srgbClr val="898989"/>
                </a:solidFill>
                <a:latin typeface="Arial"/>
                <a:ea typeface="Arial"/>
                <a:cs typeface="Arial"/>
                <a:sym typeface="Arial"/>
              </a:rPr>
              <a:t>3</a:t>
            </a:fld>
            <a:endParaRPr sz="750" b="0" i="0" u="none" strike="noStrike" cap="none" dirty="0">
              <a:solidFill>
                <a:srgbClr val="898989"/>
              </a:solidFill>
              <a:latin typeface="Arial"/>
              <a:ea typeface="Arial"/>
              <a:cs typeface="Arial"/>
              <a:sym typeface="Arial"/>
            </a:endParaRPr>
          </a:p>
        </p:txBody>
      </p:sp>
      <p:sp>
        <p:nvSpPr>
          <p:cNvPr id="7" name="TextBox 6">
            <a:extLst>
              <a:ext uri="{FF2B5EF4-FFF2-40B4-BE49-F238E27FC236}">
                <a16:creationId xmlns:a16="http://schemas.microsoft.com/office/drawing/2014/main" id="{2F0962E4-4A06-08FB-3229-C41A964EF916}"/>
              </a:ext>
            </a:extLst>
          </p:cNvPr>
          <p:cNvSpPr txBox="1"/>
          <p:nvPr/>
        </p:nvSpPr>
        <p:spPr>
          <a:xfrm>
            <a:off x="8544560" y="2777272"/>
            <a:ext cx="1181100" cy="215444"/>
          </a:xfrm>
          <a:prstGeom prst="rect">
            <a:avLst/>
          </a:prstGeom>
          <a:noFill/>
        </p:spPr>
        <p:txBody>
          <a:bodyPr wrap="square">
            <a:spAutoFit/>
          </a:bodyPr>
          <a:lstStyle/>
          <a:p>
            <a:r>
              <a:rPr lang="en-US" sz="800" b="1" i="0" u="none" strike="noStrike" cap="none" dirty="0">
                <a:solidFill>
                  <a:schemeClr val="bg1"/>
                </a:solidFill>
                <a:latin typeface="+mj-lt"/>
                <a:ea typeface="Cambria" panose="02040503050406030204" pitchFamily="18" charset="0"/>
                <a:sym typeface="Arial"/>
              </a:rPr>
              <a:t>LEGAL RULES </a:t>
            </a:r>
            <a:endParaRPr lang="en-US" sz="800" dirty="0">
              <a:solidFill>
                <a:schemeClr val="bg1"/>
              </a:solidFill>
              <a:latin typeface="+mj-lt"/>
            </a:endParaRPr>
          </a:p>
        </p:txBody>
      </p:sp>
      <p:sp>
        <p:nvSpPr>
          <p:cNvPr id="8" name="Google Shape;116;p4">
            <a:extLst>
              <a:ext uri="{FF2B5EF4-FFF2-40B4-BE49-F238E27FC236}">
                <a16:creationId xmlns:a16="http://schemas.microsoft.com/office/drawing/2014/main" id="{FDB034B9-6706-7A30-1433-2D5A3AB316D9}"/>
              </a:ext>
            </a:extLst>
          </p:cNvPr>
          <p:cNvSpPr txBox="1"/>
          <p:nvPr/>
        </p:nvSpPr>
        <p:spPr>
          <a:xfrm>
            <a:off x="811820" y="726367"/>
            <a:ext cx="6116652" cy="1034335"/>
          </a:xfrm>
          <a:prstGeom prst="rect">
            <a:avLst/>
          </a:prstGeom>
          <a:noFill/>
          <a:ln>
            <a:noFill/>
          </a:ln>
        </p:spPr>
        <p:txBody>
          <a:bodyPr spcFirstLastPara="1" wrap="square" lIns="34275" tIns="34275" rIns="34275" bIns="34275" anchor="ctr" anchorCtr="0">
            <a:normAutofit/>
          </a:bodyPr>
          <a:lstStyle/>
          <a:p>
            <a:pPr marL="0" marR="0" lvl="0" indent="0" algn="l" rtl="0">
              <a:lnSpc>
                <a:spcPct val="90000"/>
              </a:lnSpc>
              <a:spcBef>
                <a:spcPts val="0"/>
              </a:spcBef>
              <a:spcAft>
                <a:spcPts val="0"/>
              </a:spcAft>
              <a:buClr>
                <a:srgbClr val="000000"/>
              </a:buClr>
              <a:buSzPts val="1800"/>
              <a:buFont typeface="Arial"/>
              <a:buNone/>
            </a:pPr>
            <a:r>
              <a:rPr lang="en-US" sz="3200" b="1" i="0" u="none" strike="noStrike" cap="none" dirty="0">
                <a:solidFill>
                  <a:srgbClr val="B35C44"/>
                </a:solidFill>
                <a:latin typeface="Cambria" panose="02040503050406030204" pitchFamily="18" charset="0"/>
                <a:ea typeface="Cambria" panose="02040503050406030204" pitchFamily="18" charset="0"/>
                <a:sym typeface="Arial"/>
              </a:rPr>
              <a:t>Pre-Close Rules</a:t>
            </a:r>
            <a:endParaRPr sz="3200" dirty="0">
              <a:solidFill>
                <a:srgbClr val="B35C44"/>
              </a:solidFill>
              <a:latin typeface="Cambria" panose="02040503050406030204" pitchFamily="18" charset="0"/>
              <a:ea typeface="Cambria" panose="02040503050406030204" pitchFamily="18" charset="0"/>
            </a:endParaRPr>
          </a:p>
        </p:txBody>
      </p:sp>
      <p:sp>
        <p:nvSpPr>
          <p:cNvPr id="10" name="Google Shape;18;p8">
            <a:extLst>
              <a:ext uri="{FF2B5EF4-FFF2-40B4-BE49-F238E27FC236}">
                <a16:creationId xmlns:a16="http://schemas.microsoft.com/office/drawing/2014/main" id="{41EAA922-1E68-8E72-F266-BCBFC969D581}"/>
              </a:ext>
            </a:extLst>
          </p:cNvPr>
          <p:cNvSpPr txBox="1">
            <a:spLocks/>
          </p:cNvSpPr>
          <p:nvPr/>
        </p:nvSpPr>
        <p:spPr>
          <a:xfrm>
            <a:off x="8941340" y="63563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9pPr>
          </a:lstStyle>
          <a:p>
            <a:fld id="{00000000-1234-1234-1234-123412341234}" type="slidenum">
              <a:rPr lang="en-US" sz="1800" b="1" smtClean="0">
                <a:solidFill>
                  <a:schemeClr val="bg1"/>
                </a:solidFill>
                <a:latin typeface="Cambria" panose="02040503050406030204" pitchFamily="18" charset="0"/>
                <a:ea typeface="Cambria" panose="02040503050406030204" pitchFamily="18" charset="0"/>
              </a:rPr>
              <a:pPr/>
              <a:t>3</a:t>
            </a:fld>
            <a:endParaRPr lang="en-US" sz="1800" b="1" dirty="0">
              <a:solidFill>
                <a:schemeClr val="bg1"/>
              </a:solidFill>
              <a:latin typeface="Cambria" panose="02040503050406030204" pitchFamily="18" charset="0"/>
              <a:ea typeface="Cambria" panose="02040503050406030204" pitchFamily="18" charset="0"/>
            </a:endParaRPr>
          </a:p>
        </p:txBody>
      </p:sp>
      <p:sp>
        <p:nvSpPr>
          <p:cNvPr id="2" name="Holder 5">
            <a:extLst>
              <a:ext uri="{FF2B5EF4-FFF2-40B4-BE49-F238E27FC236}">
                <a16:creationId xmlns:a16="http://schemas.microsoft.com/office/drawing/2014/main" id="{412E6F4B-0237-A1FE-35D3-C89B9D70EC94}"/>
              </a:ext>
            </a:extLst>
          </p:cNvPr>
          <p:cNvSpPr txBox="1">
            <a:spLocks/>
          </p:cNvSpPr>
          <p:nvPr/>
        </p:nvSpPr>
        <p:spPr>
          <a:xfrm>
            <a:off x="450850" y="6462614"/>
            <a:ext cx="4623943" cy="153888"/>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000" b="0" i="0" u="none" strike="noStrike" cap="none">
                <a:solidFill>
                  <a:schemeClr val="tx1">
                    <a:tint val="75000"/>
                  </a:schemeClr>
                </a:solidFill>
                <a:latin typeface="Garamond"/>
                <a:ea typeface="Garamond"/>
                <a:cs typeface="Garamond"/>
                <a:sym typeface="Garamon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 100-Day Advisors    MandAPlaybook.com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6" name="Object 5">
            <a:extLst>
              <a:ext uri="{FF2B5EF4-FFF2-40B4-BE49-F238E27FC236}">
                <a16:creationId xmlns:a16="http://schemas.microsoft.com/office/drawing/2014/main" id="{E5D7136E-9632-4E78-8709-AC06729D5FD8}"/>
              </a:ext>
            </a:extLst>
          </p:cNvPr>
          <p:cNvPicPr/>
          <p:nvPr/>
        </p:nvPicPr>
        <p:blipFill>
          <a:blip r:embed="rId3"/>
          <a:stretch>
            <a:fillRect/>
          </a:stretch>
        </p:blipFill>
        <p:spPr>
          <a:xfrm>
            <a:off x="6075346" y="9728"/>
            <a:ext cx="6116653" cy="6841331"/>
          </a:xfrm>
          <a:prstGeom prst="rect">
            <a:avLst/>
          </a:prstGeom>
        </p:spPr>
      </p:pic>
      <p:sp>
        <p:nvSpPr>
          <p:cNvPr id="115" name="Google Shape;115;p4"/>
          <p:cNvSpPr txBox="1"/>
          <p:nvPr/>
        </p:nvSpPr>
        <p:spPr>
          <a:xfrm>
            <a:off x="763185" y="2042780"/>
            <a:ext cx="5099421" cy="3908980"/>
          </a:xfrm>
          <a:prstGeom prst="rect">
            <a:avLst/>
          </a:prstGeom>
          <a:noFill/>
          <a:ln>
            <a:noFill/>
          </a:ln>
        </p:spPr>
        <p:txBody>
          <a:bodyPr spcFirstLastPara="1" wrap="square" lIns="0" tIns="0" rIns="0" bIns="0" anchor="t" anchorCtr="0">
            <a:noAutofit/>
          </a:bodyPr>
          <a:lstStyle/>
          <a:p>
            <a:pPr marL="214313" marR="0" lvl="0" indent="-214313" algn="l" rtl="0">
              <a:spcBef>
                <a:spcPts val="0"/>
              </a:spcBef>
              <a:spcAft>
                <a:spcPts val="0"/>
              </a:spcAft>
              <a:buClr>
                <a:srgbClr val="000000"/>
              </a:buClr>
              <a:buSzPts val="1200"/>
              <a:buFont typeface="Noto Sans Symbols"/>
              <a:buChar char="▪"/>
            </a:pPr>
            <a:r>
              <a:rPr lang="en-US" sz="1300" i="0" u="none" strike="noStrike" cap="none" dirty="0">
                <a:solidFill>
                  <a:srgbClr val="000000"/>
                </a:solidFill>
                <a:latin typeface="Cambria" panose="02040503050406030204" pitchFamily="18" charset="0"/>
                <a:ea typeface="Cambria" panose="02040503050406030204" pitchFamily="18" charset="0"/>
                <a:sym typeface="Arial"/>
              </a:rPr>
              <a:t>You must only discuss or exchange Competitively Sensitive Information with Clean Team Members and then only to the extent reasonably necessary for integration planning that must done ahead of completion.</a:t>
            </a:r>
            <a:endParaRPr sz="1300" dirty="0">
              <a:latin typeface="Cambria" panose="02040503050406030204" pitchFamily="18" charset="0"/>
              <a:ea typeface="Cambria" panose="02040503050406030204" pitchFamily="18" charset="0"/>
            </a:endParaRPr>
          </a:p>
          <a:p>
            <a:pPr marL="214313" marR="0" lvl="0" indent="-214313" algn="l" rtl="0">
              <a:spcBef>
                <a:spcPts val="450"/>
              </a:spcBef>
              <a:spcAft>
                <a:spcPts val="0"/>
              </a:spcAft>
              <a:buClr>
                <a:srgbClr val="000000"/>
              </a:buClr>
              <a:buSzPts val="1200"/>
              <a:buFont typeface="Noto Sans Symbols"/>
              <a:buChar char="▪"/>
            </a:pPr>
            <a:r>
              <a:rPr lang="en-US" sz="1300" b="1" i="0" u="none" strike="noStrike" cap="none" dirty="0">
                <a:solidFill>
                  <a:srgbClr val="000000"/>
                </a:solidFill>
                <a:latin typeface="Cambria" panose="02040503050406030204" pitchFamily="18" charset="0"/>
                <a:ea typeface="Cambria" panose="02040503050406030204" pitchFamily="18" charset="0"/>
                <a:sym typeface="Arial"/>
              </a:rPr>
              <a:t>The following categories of information must not be discussed under any circumstances:</a:t>
            </a:r>
            <a:endParaRPr sz="1300" b="1" dirty="0">
              <a:latin typeface="Cambria" panose="02040503050406030204" pitchFamily="18" charset="0"/>
              <a:ea typeface="Cambria" panose="02040503050406030204" pitchFamily="18" charset="0"/>
            </a:endParaRPr>
          </a:p>
          <a:p>
            <a:pPr marL="771525" marR="0" lvl="1" indent="-285750" algn="l" rtl="0">
              <a:spcBef>
                <a:spcPts val="450"/>
              </a:spcBef>
              <a:spcAft>
                <a:spcPts val="0"/>
              </a:spcAft>
              <a:buClr>
                <a:srgbClr val="000000"/>
              </a:buClr>
              <a:buSzPts val="1200"/>
              <a:buFont typeface="Noto Sans Symbols"/>
              <a:buChar char="▪"/>
            </a:pPr>
            <a:r>
              <a:rPr lang="en-US" sz="1300" b="0" i="0" u="none" strike="noStrike" cap="none" dirty="0">
                <a:solidFill>
                  <a:srgbClr val="000000"/>
                </a:solidFill>
                <a:latin typeface="Cambria" panose="02040503050406030204" pitchFamily="18" charset="0"/>
                <a:ea typeface="Cambria" panose="02040503050406030204" pitchFamily="18" charset="0"/>
                <a:sym typeface="Arial"/>
              </a:rPr>
              <a:t>Likely future operations of the Acquirer and Acquired Co. if the Deal does not proceed</a:t>
            </a:r>
            <a:endParaRPr sz="1300" dirty="0">
              <a:latin typeface="Cambria" panose="02040503050406030204" pitchFamily="18" charset="0"/>
              <a:ea typeface="Cambria" panose="02040503050406030204" pitchFamily="18" charset="0"/>
            </a:endParaRPr>
          </a:p>
          <a:p>
            <a:pPr marL="771525" marR="0" lvl="1" indent="-285750" algn="l" rtl="0">
              <a:spcBef>
                <a:spcPts val="450"/>
              </a:spcBef>
              <a:spcAft>
                <a:spcPts val="0"/>
              </a:spcAft>
              <a:buClr>
                <a:srgbClr val="000000"/>
              </a:buClr>
              <a:buSzPts val="1200"/>
              <a:buFont typeface="Noto Sans Symbols"/>
              <a:buChar char="▪"/>
            </a:pPr>
            <a:r>
              <a:rPr lang="en-US" sz="1300" b="0" i="0" u="none" strike="noStrike" cap="none" dirty="0">
                <a:solidFill>
                  <a:srgbClr val="000000"/>
                </a:solidFill>
                <a:latin typeface="Cambria" panose="02040503050406030204" pitchFamily="18" charset="0"/>
                <a:ea typeface="Cambria" panose="02040503050406030204" pitchFamily="18" charset="0"/>
                <a:sym typeface="Arial"/>
              </a:rPr>
              <a:t>Any discussion that impairs the ability of Acquirer and Acquired Co. to compete independently in any jurisdiction ahead of completion (or in any jurisdiction where the parties will retain independent operations even after completion), or which could amount to (or raise an inference of) a breach of applicable anti-trust laws (e.g., price fixing, market/ customer sharing, other collusive behavior)</a:t>
            </a:r>
            <a:endParaRPr sz="1300" b="0" i="0" u="none" strike="noStrike" cap="none" dirty="0">
              <a:solidFill>
                <a:srgbClr val="000000"/>
              </a:solidFill>
              <a:latin typeface="Cambria" panose="02040503050406030204" pitchFamily="18" charset="0"/>
              <a:ea typeface="Cambria" panose="02040503050406030204" pitchFamily="18" charset="0"/>
              <a:sym typeface="Arial"/>
            </a:endParaRPr>
          </a:p>
          <a:p>
            <a:pPr marL="214313" marR="0" lvl="0" indent="-214313" algn="l" rtl="0">
              <a:spcBef>
                <a:spcPts val="450"/>
              </a:spcBef>
              <a:spcAft>
                <a:spcPts val="0"/>
              </a:spcAft>
              <a:buClr>
                <a:srgbClr val="000000"/>
              </a:buClr>
              <a:buSzPts val="1200"/>
              <a:buFont typeface="Noto Sans Symbols"/>
              <a:buChar char="▪"/>
            </a:pPr>
            <a:r>
              <a:rPr lang="en-US" sz="1300" i="0" u="none" strike="noStrike" cap="none" dirty="0">
                <a:solidFill>
                  <a:srgbClr val="000000"/>
                </a:solidFill>
                <a:latin typeface="Cambria" panose="02040503050406030204" pitchFamily="18" charset="0"/>
                <a:ea typeface="Cambria" panose="02040503050406030204" pitchFamily="18" charset="0"/>
                <a:sym typeface="Arial"/>
              </a:rPr>
              <a:t>Be careful in creating documents and e-mails.  Third parties may review documents concerning integration plans and may not understand what you intended unless appropriate context and caution is used in their preparation.</a:t>
            </a:r>
            <a:endParaRPr sz="1300" dirty="0">
              <a:latin typeface="Cambria" panose="02040503050406030204" pitchFamily="18" charset="0"/>
              <a:ea typeface="Cambria" panose="02040503050406030204" pitchFamily="18" charset="0"/>
            </a:endParaRPr>
          </a:p>
          <a:p>
            <a:pPr marL="214313" marR="0" lvl="0" indent="-138113" algn="l" rtl="0">
              <a:spcBef>
                <a:spcPts val="450"/>
              </a:spcBef>
              <a:spcAft>
                <a:spcPts val="0"/>
              </a:spcAft>
              <a:buClr>
                <a:schemeClr val="dk1"/>
              </a:buClr>
              <a:buSzPts val="1200"/>
              <a:buFont typeface="Arial"/>
              <a:buNone/>
            </a:pPr>
            <a:endParaRPr sz="1200" b="0" i="0" u="none" strike="noStrike" cap="none" dirty="0">
              <a:solidFill>
                <a:srgbClr val="000000"/>
              </a:solidFill>
              <a:latin typeface="Arial"/>
              <a:ea typeface="Arial"/>
              <a:cs typeface="Arial"/>
              <a:sym typeface="Arial"/>
            </a:endParaRPr>
          </a:p>
        </p:txBody>
      </p:sp>
      <p:sp>
        <p:nvSpPr>
          <p:cNvPr id="116" name="Google Shape;116;p4"/>
          <p:cNvSpPr txBox="1"/>
          <p:nvPr/>
        </p:nvSpPr>
        <p:spPr>
          <a:xfrm>
            <a:off x="763185" y="726367"/>
            <a:ext cx="6116652" cy="1034335"/>
          </a:xfrm>
          <a:prstGeom prst="rect">
            <a:avLst/>
          </a:prstGeom>
          <a:noFill/>
          <a:ln>
            <a:noFill/>
          </a:ln>
        </p:spPr>
        <p:txBody>
          <a:bodyPr spcFirstLastPara="1" wrap="square" lIns="34275" tIns="34275" rIns="34275" bIns="34275" anchor="ctr" anchorCtr="0">
            <a:normAutofit/>
          </a:bodyPr>
          <a:lstStyle/>
          <a:p>
            <a:pPr marL="0" marR="0" lvl="0" indent="0" algn="l" rtl="0">
              <a:lnSpc>
                <a:spcPct val="90000"/>
              </a:lnSpc>
              <a:spcBef>
                <a:spcPts val="0"/>
              </a:spcBef>
              <a:spcAft>
                <a:spcPts val="0"/>
              </a:spcAft>
              <a:buClr>
                <a:srgbClr val="000000"/>
              </a:buClr>
              <a:buSzPts val="1800"/>
              <a:buFont typeface="Arial"/>
              <a:buNone/>
            </a:pPr>
            <a:r>
              <a:rPr lang="en-US" sz="3200" b="1" i="0" u="none" strike="noStrike" cap="none" dirty="0">
                <a:solidFill>
                  <a:srgbClr val="B35C44"/>
                </a:solidFill>
                <a:latin typeface="Cambria" panose="02040503050406030204" pitchFamily="18" charset="0"/>
                <a:ea typeface="Cambria" panose="02040503050406030204" pitchFamily="18" charset="0"/>
                <a:sym typeface="Arial"/>
              </a:rPr>
              <a:t>Pre-Close Rules </a:t>
            </a:r>
            <a:r>
              <a:rPr lang="en-US" sz="1600" i="0" u="none" strike="noStrike" cap="none" dirty="0">
                <a:solidFill>
                  <a:srgbClr val="B35C44"/>
                </a:solidFill>
                <a:latin typeface="Cambria" panose="02040503050406030204" pitchFamily="18" charset="0"/>
                <a:ea typeface="Cambria" panose="02040503050406030204" pitchFamily="18" charset="0"/>
                <a:sym typeface="Arial"/>
              </a:rPr>
              <a:t>(CONTINUED) </a:t>
            </a:r>
            <a:endParaRPr sz="3200" dirty="0">
              <a:solidFill>
                <a:srgbClr val="B35C44"/>
              </a:solidFill>
              <a:latin typeface="Cambria" panose="02040503050406030204" pitchFamily="18" charset="0"/>
              <a:ea typeface="Cambria" panose="02040503050406030204" pitchFamily="18" charset="0"/>
            </a:endParaRPr>
          </a:p>
        </p:txBody>
      </p:sp>
      <p:sp>
        <p:nvSpPr>
          <p:cNvPr id="117" name="Google Shape;117;p4"/>
          <p:cNvSpPr txBox="1">
            <a:spLocks noGrp="1"/>
          </p:cNvSpPr>
          <p:nvPr>
            <p:ph type="sldNum" idx="12"/>
          </p:nvPr>
        </p:nvSpPr>
        <p:spPr>
          <a:xfrm flipH="1">
            <a:off x="10244644" y="6557374"/>
            <a:ext cx="310621" cy="30062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50" b="0" i="0" u="none" strike="noStrike" cap="none">
                <a:solidFill>
                  <a:srgbClr val="898989"/>
                </a:solidFill>
                <a:latin typeface="Arial"/>
                <a:ea typeface="Arial"/>
                <a:cs typeface="Arial"/>
                <a:sym typeface="Arial"/>
              </a:rPr>
              <a:t>4</a:t>
            </a:fld>
            <a:endParaRPr sz="750" b="0" i="0" u="none" strike="noStrike" cap="none" dirty="0">
              <a:solidFill>
                <a:srgbClr val="898989"/>
              </a:solidFill>
              <a:latin typeface="Arial"/>
              <a:ea typeface="Arial"/>
              <a:cs typeface="Arial"/>
              <a:sym typeface="Arial"/>
            </a:endParaRPr>
          </a:p>
        </p:txBody>
      </p:sp>
      <p:sp>
        <p:nvSpPr>
          <p:cNvPr id="4" name="TextBox 3">
            <a:extLst>
              <a:ext uri="{FF2B5EF4-FFF2-40B4-BE49-F238E27FC236}">
                <a16:creationId xmlns:a16="http://schemas.microsoft.com/office/drawing/2014/main" id="{64298278-2E58-320F-62DF-4E1DECE80616}"/>
              </a:ext>
            </a:extLst>
          </p:cNvPr>
          <p:cNvSpPr txBox="1"/>
          <p:nvPr/>
        </p:nvSpPr>
        <p:spPr>
          <a:xfrm>
            <a:off x="8544560" y="2777272"/>
            <a:ext cx="1181100" cy="215444"/>
          </a:xfrm>
          <a:prstGeom prst="rect">
            <a:avLst/>
          </a:prstGeom>
          <a:noFill/>
        </p:spPr>
        <p:txBody>
          <a:bodyPr wrap="square">
            <a:spAutoFit/>
          </a:bodyPr>
          <a:lstStyle/>
          <a:p>
            <a:r>
              <a:rPr lang="en-US" sz="800" b="1" i="0" u="none" strike="noStrike" cap="none" dirty="0">
                <a:solidFill>
                  <a:schemeClr val="bg1"/>
                </a:solidFill>
                <a:latin typeface="+mj-lt"/>
                <a:ea typeface="Cambria" panose="02040503050406030204" pitchFamily="18" charset="0"/>
                <a:sym typeface="Arial"/>
              </a:rPr>
              <a:t>LEGAL RULES </a:t>
            </a:r>
            <a:endParaRPr lang="en-US" sz="800" dirty="0">
              <a:solidFill>
                <a:schemeClr val="bg1"/>
              </a:solidFill>
              <a:latin typeface="+mj-lt"/>
            </a:endParaRPr>
          </a:p>
        </p:txBody>
      </p:sp>
      <p:sp>
        <p:nvSpPr>
          <p:cNvPr id="5" name="Google Shape;18;p8">
            <a:extLst>
              <a:ext uri="{FF2B5EF4-FFF2-40B4-BE49-F238E27FC236}">
                <a16:creationId xmlns:a16="http://schemas.microsoft.com/office/drawing/2014/main" id="{0C236CAE-C483-D72F-AE2E-D6051316A6CC}"/>
              </a:ext>
            </a:extLst>
          </p:cNvPr>
          <p:cNvSpPr txBox="1">
            <a:spLocks/>
          </p:cNvSpPr>
          <p:nvPr/>
        </p:nvSpPr>
        <p:spPr>
          <a:xfrm>
            <a:off x="8941340" y="63563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9pPr>
          </a:lstStyle>
          <a:p>
            <a:fld id="{00000000-1234-1234-1234-123412341234}" type="slidenum">
              <a:rPr lang="en-US" sz="1800" b="1" smtClean="0">
                <a:solidFill>
                  <a:schemeClr val="bg1"/>
                </a:solidFill>
                <a:latin typeface="Cambria" panose="02040503050406030204" pitchFamily="18" charset="0"/>
                <a:ea typeface="Cambria" panose="02040503050406030204" pitchFamily="18" charset="0"/>
              </a:rPr>
              <a:pPr/>
              <a:t>4</a:t>
            </a:fld>
            <a:endParaRPr lang="en-US" sz="1800" b="1" dirty="0">
              <a:solidFill>
                <a:schemeClr val="bg1"/>
              </a:solidFill>
              <a:latin typeface="Cambria" panose="02040503050406030204" pitchFamily="18" charset="0"/>
              <a:ea typeface="Cambria" panose="02040503050406030204" pitchFamily="18" charset="0"/>
            </a:endParaRPr>
          </a:p>
        </p:txBody>
      </p:sp>
      <p:sp>
        <p:nvSpPr>
          <p:cNvPr id="2" name="Holder 5">
            <a:extLst>
              <a:ext uri="{FF2B5EF4-FFF2-40B4-BE49-F238E27FC236}">
                <a16:creationId xmlns:a16="http://schemas.microsoft.com/office/drawing/2014/main" id="{9974D3CA-5C13-32B4-24A6-CC45AD83B83B}"/>
              </a:ext>
            </a:extLst>
          </p:cNvPr>
          <p:cNvSpPr txBox="1">
            <a:spLocks/>
          </p:cNvSpPr>
          <p:nvPr/>
        </p:nvSpPr>
        <p:spPr>
          <a:xfrm>
            <a:off x="422910" y="6386622"/>
            <a:ext cx="4651883" cy="153888"/>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000" b="0" i="0" u="none" strike="noStrike" cap="none">
                <a:solidFill>
                  <a:schemeClr val="tx1">
                    <a:tint val="75000"/>
                  </a:schemeClr>
                </a:solidFill>
                <a:latin typeface="Garamond"/>
                <a:ea typeface="Garamond"/>
                <a:cs typeface="Garamond"/>
                <a:sym typeface="Garamon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 100-Day Advisors    MandAPlaybook.com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4" name="Object 3">
            <a:extLst>
              <a:ext uri="{FF2B5EF4-FFF2-40B4-BE49-F238E27FC236}">
                <a16:creationId xmlns:a16="http://schemas.microsoft.com/office/drawing/2014/main" id="{FC40BC1F-656D-69A9-0CF4-59CD497B57CD}"/>
              </a:ext>
            </a:extLst>
          </p:cNvPr>
          <p:cNvPicPr/>
          <p:nvPr/>
        </p:nvPicPr>
        <p:blipFill>
          <a:blip r:embed="rId3"/>
          <a:stretch>
            <a:fillRect/>
          </a:stretch>
        </p:blipFill>
        <p:spPr>
          <a:xfrm>
            <a:off x="0" y="0"/>
            <a:ext cx="12192000" cy="6841331"/>
          </a:xfrm>
          <a:prstGeom prst="rect">
            <a:avLst/>
          </a:prstGeom>
        </p:spPr>
      </p:pic>
      <p:sp>
        <p:nvSpPr>
          <p:cNvPr id="122" name="Google Shape;122;p5"/>
          <p:cNvSpPr txBox="1">
            <a:spLocks noGrp="1"/>
          </p:cNvSpPr>
          <p:nvPr>
            <p:ph type="body" idx="1"/>
          </p:nvPr>
        </p:nvSpPr>
        <p:spPr>
          <a:xfrm>
            <a:off x="6643321" y="3746937"/>
            <a:ext cx="2610643" cy="196207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540"/>
              </a:spcBef>
              <a:spcAft>
                <a:spcPts val="0"/>
              </a:spcAft>
              <a:buClr>
                <a:srgbClr val="000000"/>
              </a:buClr>
              <a:buSzPts val="1200"/>
              <a:buNone/>
            </a:pPr>
            <a:r>
              <a:rPr lang="en-US" sz="1200" b="1" dirty="0">
                <a:solidFill>
                  <a:srgbClr val="000000"/>
                </a:solidFill>
                <a:latin typeface="Cambria" panose="02040503050406030204" pitchFamily="18" charset="0"/>
                <a:ea typeface="Cambria" panose="02040503050406030204" pitchFamily="18" charset="0"/>
              </a:rPr>
              <a:t>Data will be managed in a secure Virtual Data Room (VDR)</a:t>
            </a:r>
            <a:endParaRPr sz="1200" dirty="0">
              <a:latin typeface="Cambria" panose="02040503050406030204" pitchFamily="18" charset="0"/>
              <a:ea typeface="Cambria" panose="02040503050406030204" pitchFamily="18" charset="0"/>
            </a:endParaRPr>
          </a:p>
          <a:p>
            <a:pPr marL="214313" lvl="1" indent="-214313" algn="l" rtl="0">
              <a:lnSpc>
                <a:spcPct val="100000"/>
              </a:lnSpc>
              <a:spcBef>
                <a:spcPts val="540"/>
              </a:spcBef>
              <a:spcAft>
                <a:spcPts val="0"/>
              </a:spcAft>
              <a:buClr>
                <a:schemeClr val="dk1"/>
              </a:buClr>
              <a:buSzPts val="1140"/>
              <a:buFont typeface="Noto Sans Symbols"/>
              <a:buChar char="▪"/>
            </a:pPr>
            <a:r>
              <a:rPr lang="en-US" sz="1200" dirty="0">
                <a:solidFill>
                  <a:srgbClr val="000000"/>
                </a:solidFill>
                <a:latin typeface="Cambria" panose="02040503050406030204" pitchFamily="18" charset="0"/>
                <a:ea typeface="Cambria" panose="02040503050406030204" pitchFamily="18" charset="0"/>
              </a:rPr>
              <a:t>Acquired Co. disclosure data stored in Merrill; Acquirer disclosure data stored in data room</a:t>
            </a:r>
            <a:endParaRPr sz="1200" dirty="0">
              <a:latin typeface="Cambria" panose="02040503050406030204" pitchFamily="18" charset="0"/>
              <a:ea typeface="Cambria" panose="02040503050406030204" pitchFamily="18" charset="0"/>
            </a:endParaRPr>
          </a:p>
          <a:p>
            <a:pPr marL="214313" lvl="1" indent="-214313" algn="l" rtl="0">
              <a:lnSpc>
                <a:spcPct val="100000"/>
              </a:lnSpc>
              <a:spcBef>
                <a:spcPts val="789"/>
              </a:spcBef>
              <a:spcAft>
                <a:spcPts val="0"/>
              </a:spcAft>
              <a:buClr>
                <a:schemeClr val="dk1"/>
              </a:buClr>
              <a:buSzPts val="1140"/>
              <a:buFont typeface="Noto Sans Symbols"/>
              <a:buChar char="▪"/>
            </a:pPr>
            <a:r>
              <a:rPr lang="en-US" sz="1200" dirty="0">
                <a:solidFill>
                  <a:srgbClr val="000000"/>
                </a:solidFill>
                <a:latin typeface="Cambria" panose="02040503050406030204" pitchFamily="18" charset="0"/>
                <a:ea typeface="Cambria" panose="02040503050406030204" pitchFamily="18" charset="0"/>
              </a:rPr>
              <a:t>Folders for holding data will be classified Clean Team and Non-Clean Team with controlled acces</a:t>
            </a:r>
            <a:r>
              <a:rPr lang="en-US" sz="1200" i="1" dirty="0">
                <a:solidFill>
                  <a:srgbClr val="000000"/>
                </a:solidFill>
                <a:latin typeface="Cambria" panose="02040503050406030204" pitchFamily="18" charset="0"/>
                <a:ea typeface="Cambria" panose="02040503050406030204" pitchFamily="18" charset="0"/>
              </a:rPr>
              <a:t>s</a:t>
            </a:r>
            <a:endParaRPr sz="1200" dirty="0">
              <a:solidFill>
                <a:srgbClr val="000000"/>
              </a:solidFill>
              <a:latin typeface="Cambria" panose="02040503050406030204" pitchFamily="18" charset="0"/>
              <a:ea typeface="Cambria" panose="02040503050406030204" pitchFamily="18" charset="0"/>
            </a:endParaRPr>
          </a:p>
          <a:p>
            <a:pPr marL="214313" lvl="1" indent="-214313" algn="l" rtl="0">
              <a:lnSpc>
                <a:spcPct val="100000"/>
              </a:lnSpc>
              <a:spcBef>
                <a:spcPts val="789"/>
              </a:spcBef>
              <a:spcAft>
                <a:spcPts val="0"/>
              </a:spcAft>
              <a:buClr>
                <a:schemeClr val="dk1"/>
              </a:buClr>
              <a:buSzPts val="1140"/>
              <a:buFont typeface="Noto Sans Symbols"/>
              <a:buChar char="▪"/>
            </a:pPr>
            <a:r>
              <a:rPr lang="en-US" sz="1200" dirty="0">
                <a:solidFill>
                  <a:srgbClr val="000000"/>
                </a:solidFill>
                <a:latin typeface="Cambria" panose="02040503050406030204" pitchFamily="18" charset="0"/>
                <a:ea typeface="Cambria" panose="02040503050406030204" pitchFamily="18" charset="0"/>
              </a:rPr>
              <a:t>Folders in prior bullet contain sub-folders for each team (e.g. Sales, Manufacturing, HR, etc.)</a:t>
            </a:r>
            <a:endParaRPr sz="1200" dirty="0">
              <a:latin typeface="Cambria" panose="02040503050406030204" pitchFamily="18" charset="0"/>
              <a:ea typeface="Cambria" panose="02040503050406030204" pitchFamily="18" charset="0"/>
            </a:endParaRPr>
          </a:p>
        </p:txBody>
      </p:sp>
      <p:sp>
        <p:nvSpPr>
          <p:cNvPr id="123" name="Google Shape;123;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50" b="0" i="0" u="none" strike="noStrike" cap="none">
                <a:solidFill>
                  <a:srgbClr val="898989"/>
                </a:solidFill>
                <a:latin typeface="Arial"/>
                <a:ea typeface="Arial"/>
                <a:cs typeface="Arial"/>
                <a:sym typeface="Arial"/>
              </a:rPr>
              <a:t>5</a:t>
            </a:fld>
            <a:endParaRPr sz="750" b="0" i="0" u="none" strike="noStrike" cap="none" dirty="0">
              <a:solidFill>
                <a:srgbClr val="898989"/>
              </a:solidFill>
              <a:latin typeface="Arial"/>
              <a:ea typeface="Arial"/>
              <a:cs typeface="Arial"/>
              <a:sym typeface="Arial"/>
            </a:endParaRPr>
          </a:p>
        </p:txBody>
      </p:sp>
      <p:sp>
        <p:nvSpPr>
          <p:cNvPr id="124" name="Google Shape;124;p5"/>
          <p:cNvSpPr txBox="1"/>
          <p:nvPr/>
        </p:nvSpPr>
        <p:spPr>
          <a:xfrm>
            <a:off x="6298216" y="683416"/>
            <a:ext cx="6264474" cy="695815"/>
          </a:xfrm>
          <a:prstGeom prst="rect">
            <a:avLst/>
          </a:prstGeom>
          <a:noFill/>
          <a:ln>
            <a:noFill/>
          </a:ln>
        </p:spPr>
        <p:txBody>
          <a:bodyPr spcFirstLastPara="1" wrap="square" lIns="34275" tIns="34275" rIns="34275" bIns="34275" anchor="ctr" anchorCtr="0">
            <a:normAutofit/>
          </a:bodyPr>
          <a:lstStyle/>
          <a:p>
            <a:pPr marL="0" marR="0" lvl="0" indent="0" algn="l" rtl="0">
              <a:lnSpc>
                <a:spcPct val="90000"/>
              </a:lnSpc>
              <a:spcBef>
                <a:spcPts val="0"/>
              </a:spcBef>
              <a:spcAft>
                <a:spcPts val="0"/>
              </a:spcAft>
              <a:buClr>
                <a:srgbClr val="000000"/>
              </a:buClr>
              <a:buSzPts val="1800"/>
              <a:buFont typeface="Arial"/>
              <a:buNone/>
            </a:pPr>
            <a:r>
              <a:rPr lang="en-US" sz="3200" b="1" i="0" u="none" strike="noStrike" cap="none" dirty="0">
                <a:solidFill>
                  <a:srgbClr val="B35C44"/>
                </a:solidFill>
                <a:latin typeface="Cambria" panose="02040503050406030204" pitchFamily="18" charset="0"/>
                <a:ea typeface="Cambria" panose="02040503050406030204" pitchFamily="18" charset="0"/>
                <a:sym typeface="Arial"/>
              </a:rPr>
              <a:t>Data Harvesting</a:t>
            </a:r>
          </a:p>
        </p:txBody>
      </p:sp>
      <p:sp>
        <p:nvSpPr>
          <p:cNvPr id="12" name="TextBox 11">
            <a:extLst>
              <a:ext uri="{FF2B5EF4-FFF2-40B4-BE49-F238E27FC236}">
                <a16:creationId xmlns:a16="http://schemas.microsoft.com/office/drawing/2014/main" id="{E8FAA65C-263B-48E6-E318-39D5D886AC83}"/>
              </a:ext>
            </a:extLst>
          </p:cNvPr>
          <p:cNvSpPr txBox="1"/>
          <p:nvPr/>
        </p:nvSpPr>
        <p:spPr>
          <a:xfrm>
            <a:off x="6643321" y="1691336"/>
            <a:ext cx="2335030" cy="1921039"/>
          </a:xfrm>
          <a:prstGeom prst="rect">
            <a:avLst/>
          </a:prstGeom>
          <a:noFill/>
        </p:spPr>
        <p:txBody>
          <a:bodyPr wrap="square">
            <a:spAutoFit/>
          </a:bodyPr>
          <a:lstStyle/>
          <a:p>
            <a:pPr marL="0" lvl="0" indent="0" algn="l" rtl="0">
              <a:lnSpc>
                <a:spcPct val="100000"/>
              </a:lnSpc>
              <a:spcBef>
                <a:spcPts val="0"/>
              </a:spcBef>
              <a:spcAft>
                <a:spcPts val="0"/>
              </a:spcAft>
              <a:buClr>
                <a:srgbClr val="0BD0D9"/>
              </a:buClr>
              <a:buSzPts val="1200"/>
              <a:buNone/>
            </a:pPr>
            <a:r>
              <a:rPr lang="en-US" sz="1200" b="1" dirty="0">
                <a:solidFill>
                  <a:srgbClr val="000000"/>
                </a:solidFill>
                <a:latin typeface="Cambria" panose="02040503050406030204" pitchFamily="18" charset="0"/>
                <a:ea typeface="Cambria" panose="02040503050406030204" pitchFamily="18" charset="0"/>
              </a:rPr>
              <a:t>What is Data Harvesting?</a:t>
            </a:r>
            <a:endParaRPr lang="en-US" sz="1200" dirty="0">
              <a:latin typeface="Cambria" panose="02040503050406030204" pitchFamily="18" charset="0"/>
              <a:ea typeface="Cambria" panose="02040503050406030204" pitchFamily="18" charset="0"/>
            </a:endParaRPr>
          </a:p>
          <a:p>
            <a:pPr marL="214313" lvl="1" indent="-214313" algn="l" rtl="0">
              <a:lnSpc>
                <a:spcPct val="100000"/>
              </a:lnSpc>
              <a:spcBef>
                <a:spcPts val="540"/>
              </a:spcBef>
              <a:spcAft>
                <a:spcPts val="0"/>
              </a:spcAft>
              <a:buClr>
                <a:schemeClr val="dk1"/>
              </a:buClr>
              <a:buSzPts val="1140"/>
              <a:buFont typeface="Noto Sans Symbols"/>
              <a:buChar char="▪"/>
            </a:pPr>
            <a:r>
              <a:rPr lang="en-US" sz="1200" dirty="0">
                <a:solidFill>
                  <a:srgbClr val="000000"/>
                </a:solidFill>
                <a:latin typeface="Cambria" panose="02040503050406030204" pitchFamily="18" charset="0"/>
                <a:ea typeface="Cambria" panose="02040503050406030204" pitchFamily="18" charset="0"/>
              </a:rPr>
              <a:t>The process of requesting/sharing data necessary to inform workplan development</a:t>
            </a:r>
            <a:endParaRPr lang="en-US" sz="1200" dirty="0">
              <a:latin typeface="Cambria" panose="02040503050406030204" pitchFamily="18" charset="0"/>
              <a:ea typeface="Cambria" panose="02040503050406030204" pitchFamily="18" charset="0"/>
            </a:endParaRPr>
          </a:p>
          <a:p>
            <a:pPr marL="214313" lvl="1" indent="-214313" algn="l" rtl="0">
              <a:lnSpc>
                <a:spcPct val="100000"/>
              </a:lnSpc>
              <a:spcBef>
                <a:spcPts val="789"/>
              </a:spcBef>
              <a:spcAft>
                <a:spcPts val="0"/>
              </a:spcAft>
              <a:buClr>
                <a:schemeClr val="dk1"/>
              </a:buClr>
              <a:buSzPts val="1140"/>
              <a:buFont typeface="Noto Sans Symbols"/>
              <a:buChar char="▪"/>
            </a:pPr>
            <a:r>
              <a:rPr lang="en-US" sz="1200" dirty="0">
                <a:solidFill>
                  <a:srgbClr val="000000"/>
                </a:solidFill>
                <a:latin typeface="Cambria" panose="02040503050406030204" pitchFamily="18" charset="0"/>
                <a:ea typeface="Cambria" panose="02040503050406030204" pitchFamily="18" charset="0"/>
              </a:rPr>
              <a:t>All requests must adhere to a defined process as established by legal…no exceptions</a:t>
            </a:r>
            <a:endParaRPr lang="en-US" sz="1200" dirty="0">
              <a:latin typeface="Cambria" panose="02040503050406030204" pitchFamily="18" charset="0"/>
              <a:ea typeface="Cambria" panose="02040503050406030204" pitchFamily="18" charset="0"/>
            </a:endParaRPr>
          </a:p>
        </p:txBody>
      </p:sp>
      <p:sp>
        <p:nvSpPr>
          <p:cNvPr id="14" name="TextBox 13">
            <a:extLst>
              <a:ext uri="{FF2B5EF4-FFF2-40B4-BE49-F238E27FC236}">
                <a16:creationId xmlns:a16="http://schemas.microsoft.com/office/drawing/2014/main" id="{28B2744E-1FE2-6A28-F39E-9BB69D78DAD4}"/>
              </a:ext>
            </a:extLst>
          </p:cNvPr>
          <p:cNvSpPr txBox="1"/>
          <p:nvPr/>
        </p:nvSpPr>
        <p:spPr>
          <a:xfrm>
            <a:off x="9574604" y="1691336"/>
            <a:ext cx="2511207" cy="2577629"/>
          </a:xfrm>
          <a:prstGeom prst="rect">
            <a:avLst/>
          </a:prstGeom>
          <a:noFill/>
        </p:spPr>
        <p:txBody>
          <a:bodyPr wrap="square">
            <a:spAutoFit/>
          </a:bodyPr>
          <a:lstStyle/>
          <a:p>
            <a:pPr marL="0" lvl="0" indent="0" algn="l" rtl="0">
              <a:lnSpc>
                <a:spcPct val="100000"/>
              </a:lnSpc>
              <a:spcBef>
                <a:spcPts val="540"/>
              </a:spcBef>
              <a:spcAft>
                <a:spcPts val="0"/>
              </a:spcAft>
              <a:buClr>
                <a:srgbClr val="000000"/>
              </a:buClr>
              <a:buSzPts val="1200"/>
              <a:buNone/>
            </a:pPr>
            <a:r>
              <a:rPr lang="en-US" sz="1200" b="1" dirty="0">
                <a:solidFill>
                  <a:srgbClr val="000000"/>
                </a:solidFill>
                <a:latin typeface="Cambria" panose="02040503050406030204" pitchFamily="18" charset="0"/>
                <a:ea typeface="Cambria" panose="02040503050406030204" pitchFamily="18" charset="0"/>
              </a:rPr>
              <a:t>Requested data must be categorized into:</a:t>
            </a:r>
            <a:endParaRPr lang="en-US" sz="1200" dirty="0">
              <a:latin typeface="Cambria" panose="02040503050406030204" pitchFamily="18" charset="0"/>
              <a:ea typeface="Cambria" panose="02040503050406030204" pitchFamily="18" charset="0"/>
            </a:endParaRPr>
          </a:p>
          <a:p>
            <a:pPr marL="214313" lvl="1" indent="-214313" algn="l" rtl="0">
              <a:lnSpc>
                <a:spcPct val="100000"/>
              </a:lnSpc>
              <a:spcBef>
                <a:spcPts val="540"/>
              </a:spcBef>
              <a:spcAft>
                <a:spcPts val="0"/>
              </a:spcAft>
              <a:buClr>
                <a:schemeClr val="dk1"/>
              </a:buClr>
              <a:buSzPts val="1140"/>
              <a:buFont typeface="Noto Sans Symbols"/>
              <a:buChar char="▪"/>
            </a:pPr>
            <a:r>
              <a:rPr lang="en-US" sz="1200" dirty="0">
                <a:solidFill>
                  <a:srgbClr val="000000"/>
                </a:solidFill>
                <a:latin typeface="Cambria" panose="02040503050406030204" pitchFamily="18" charset="0"/>
                <a:ea typeface="Cambria" panose="02040503050406030204" pitchFamily="18" charset="0"/>
              </a:rPr>
              <a:t>Restricted Information – in which case, can only be shared with Clean Team</a:t>
            </a:r>
            <a:endParaRPr lang="en-US" sz="1200" dirty="0">
              <a:latin typeface="Cambria" panose="02040503050406030204" pitchFamily="18" charset="0"/>
              <a:ea typeface="Cambria" panose="02040503050406030204" pitchFamily="18" charset="0"/>
            </a:endParaRPr>
          </a:p>
          <a:p>
            <a:pPr marL="214313" lvl="1" indent="-214313" algn="l" rtl="0">
              <a:lnSpc>
                <a:spcPct val="100000"/>
              </a:lnSpc>
              <a:spcBef>
                <a:spcPts val="789"/>
              </a:spcBef>
              <a:spcAft>
                <a:spcPts val="0"/>
              </a:spcAft>
              <a:buClr>
                <a:schemeClr val="dk1"/>
              </a:buClr>
              <a:buSzPts val="1140"/>
              <a:buFont typeface="Noto Sans Symbols"/>
              <a:buChar char="▪"/>
            </a:pPr>
            <a:r>
              <a:rPr lang="en-US" sz="1200" dirty="0">
                <a:solidFill>
                  <a:srgbClr val="000000"/>
                </a:solidFill>
                <a:latin typeface="Cambria" panose="02040503050406030204" pitchFamily="18" charset="0"/>
                <a:ea typeface="Cambria" panose="02040503050406030204" pitchFamily="18" charset="0"/>
              </a:rPr>
              <a:t>Competitively Sensitive Information – in which case, can only be shared with Clean Team </a:t>
            </a:r>
            <a:endParaRPr lang="en-US" sz="1200" dirty="0">
              <a:latin typeface="Cambria" panose="02040503050406030204" pitchFamily="18" charset="0"/>
              <a:ea typeface="Cambria" panose="02040503050406030204" pitchFamily="18" charset="0"/>
            </a:endParaRPr>
          </a:p>
          <a:p>
            <a:pPr marL="214313" lvl="1" indent="-214313" algn="l" rtl="0">
              <a:lnSpc>
                <a:spcPct val="100000"/>
              </a:lnSpc>
              <a:spcBef>
                <a:spcPts val="789"/>
              </a:spcBef>
              <a:spcAft>
                <a:spcPts val="0"/>
              </a:spcAft>
              <a:buClr>
                <a:schemeClr val="dk1"/>
              </a:buClr>
              <a:buSzPts val="1140"/>
              <a:buFont typeface="Noto Sans Symbols"/>
              <a:buChar char="▪"/>
            </a:pPr>
            <a:r>
              <a:rPr lang="en-US" sz="1200" dirty="0">
                <a:solidFill>
                  <a:srgbClr val="000000"/>
                </a:solidFill>
                <a:latin typeface="Cambria" panose="02040503050406030204" pitchFamily="18" charset="0"/>
                <a:ea typeface="Cambria" panose="02040503050406030204" pitchFamily="18" charset="0"/>
              </a:rPr>
              <a:t>Party Information – can be shared with all integration team members (including Non-Clean Team</a:t>
            </a:r>
            <a:r>
              <a:rPr lang="en-US" sz="1000" dirty="0">
                <a:solidFill>
                  <a:srgbClr val="000000"/>
                </a:solidFill>
                <a:latin typeface="Cambria" panose="02040503050406030204" pitchFamily="18" charset="0"/>
                <a:ea typeface="Cambria" panose="02040503050406030204" pitchFamily="18" charset="0"/>
              </a:rPr>
              <a:t>).</a:t>
            </a:r>
            <a:endParaRPr lang="en-US" sz="1000" b="1" dirty="0">
              <a:solidFill>
                <a:srgbClr val="000000"/>
              </a:solidFill>
              <a:latin typeface="Cambria" panose="02040503050406030204" pitchFamily="18" charset="0"/>
              <a:ea typeface="Cambria" panose="02040503050406030204" pitchFamily="18" charset="0"/>
            </a:endParaRPr>
          </a:p>
        </p:txBody>
      </p:sp>
      <p:sp>
        <p:nvSpPr>
          <p:cNvPr id="15" name="Google Shape;124;p5">
            <a:extLst>
              <a:ext uri="{FF2B5EF4-FFF2-40B4-BE49-F238E27FC236}">
                <a16:creationId xmlns:a16="http://schemas.microsoft.com/office/drawing/2014/main" id="{78EB0E3B-0503-24D1-CEC0-D14016DA4AB7}"/>
              </a:ext>
            </a:extLst>
          </p:cNvPr>
          <p:cNvSpPr txBox="1"/>
          <p:nvPr/>
        </p:nvSpPr>
        <p:spPr>
          <a:xfrm>
            <a:off x="6303695" y="1417119"/>
            <a:ext cx="613050" cy="695815"/>
          </a:xfrm>
          <a:prstGeom prst="rect">
            <a:avLst/>
          </a:prstGeom>
          <a:noFill/>
          <a:ln>
            <a:noFill/>
          </a:ln>
        </p:spPr>
        <p:txBody>
          <a:bodyPr spcFirstLastPara="1" wrap="square" lIns="34275" tIns="34275" rIns="34275" bIns="34275" anchor="ctr" anchorCtr="0">
            <a:normAutofit/>
          </a:bodyPr>
          <a:lstStyle/>
          <a:p>
            <a:pPr marL="0" marR="0" lvl="0" indent="0" algn="l" rtl="0">
              <a:lnSpc>
                <a:spcPct val="90000"/>
              </a:lnSpc>
              <a:spcBef>
                <a:spcPts val="0"/>
              </a:spcBef>
              <a:spcAft>
                <a:spcPts val="0"/>
              </a:spcAft>
              <a:buClr>
                <a:srgbClr val="000000"/>
              </a:buClr>
              <a:buSzPts val="1800"/>
              <a:buFont typeface="Arial"/>
              <a:buNone/>
            </a:pPr>
            <a:r>
              <a:rPr lang="en-US" sz="3200" b="1" i="0" u="none" strike="noStrike" cap="none" dirty="0">
                <a:solidFill>
                  <a:srgbClr val="B35C44"/>
                </a:solidFill>
                <a:latin typeface="Cambria" panose="02040503050406030204" pitchFamily="18" charset="0"/>
                <a:ea typeface="Cambria" panose="02040503050406030204" pitchFamily="18" charset="0"/>
                <a:sym typeface="Arial"/>
              </a:rPr>
              <a:t>1.</a:t>
            </a:r>
            <a:endParaRPr sz="3200" b="1" i="0" u="none" strike="noStrike" cap="none" dirty="0">
              <a:solidFill>
                <a:srgbClr val="B35C44"/>
              </a:solidFill>
              <a:latin typeface="Cambria" panose="02040503050406030204" pitchFamily="18" charset="0"/>
              <a:ea typeface="Cambria" panose="02040503050406030204" pitchFamily="18" charset="0"/>
              <a:sym typeface="Arial"/>
            </a:endParaRPr>
          </a:p>
        </p:txBody>
      </p:sp>
      <p:sp>
        <p:nvSpPr>
          <p:cNvPr id="16" name="Google Shape;124;p5">
            <a:extLst>
              <a:ext uri="{FF2B5EF4-FFF2-40B4-BE49-F238E27FC236}">
                <a16:creationId xmlns:a16="http://schemas.microsoft.com/office/drawing/2014/main" id="{7C6FC775-B142-E981-128E-BA0756F75CC1}"/>
              </a:ext>
            </a:extLst>
          </p:cNvPr>
          <p:cNvSpPr txBox="1"/>
          <p:nvPr/>
        </p:nvSpPr>
        <p:spPr>
          <a:xfrm>
            <a:off x="9194753" y="1417119"/>
            <a:ext cx="613050" cy="695815"/>
          </a:xfrm>
          <a:prstGeom prst="rect">
            <a:avLst/>
          </a:prstGeom>
          <a:noFill/>
          <a:ln>
            <a:noFill/>
          </a:ln>
        </p:spPr>
        <p:txBody>
          <a:bodyPr spcFirstLastPara="1" wrap="square" lIns="34275" tIns="34275" rIns="34275" bIns="34275" anchor="ctr" anchorCtr="0">
            <a:normAutofit/>
          </a:bodyPr>
          <a:lstStyle/>
          <a:p>
            <a:pPr marL="0" marR="0" lvl="0" indent="0" algn="l" rtl="0">
              <a:lnSpc>
                <a:spcPct val="90000"/>
              </a:lnSpc>
              <a:spcBef>
                <a:spcPts val="0"/>
              </a:spcBef>
              <a:spcAft>
                <a:spcPts val="0"/>
              </a:spcAft>
              <a:buClr>
                <a:srgbClr val="000000"/>
              </a:buClr>
              <a:buSzPts val="1800"/>
              <a:buFont typeface="Arial"/>
              <a:buNone/>
            </a:pPr>
            <a:r>
              <a:rPr lang="en-US" sz="3200" b="1" i="0" u="none" strike="noStrike" cap="none" dirty="0">
                <a:solidFill>
                  <a:srgbClr val="B35C44"/>
                </a:solidFill>
                <a:latin typeface="Cambria" panose="02040503050406030204" pitchFamily="18" charset="0"/>
                <a:ea typeface="Cambria" panose="02040503050406030204" pitchFamily="18" charset="0"/>
                <a:sym typeface="Arial"/>
              </a:rPr>
              <a:t>2.</a:t>
            </a:r>
            <a:endParaRPr sz="3200" b="1" i="0" u="none" strike="noStrike" cap="none" dirty="0">
              <a:solidFill>
                <a:srgbClr val="B35C44"/>
              </a:solidFill>
              <a:latin typeface="Cambria" panose="02040503050406030204" pitchFamily="18" charset="0"/>
              <a:ea typeface="Cambria" panose="02040503050406030204" pitchFamily="18" charset="0"/>
              <a:sym typeface="Arial"/>
            </a:endParaRPr>
          </a:p>
        </p:txBody>
      </p:sp>
      <p:sp>
        <p:nvSpPr>
          <p:cNvPr id="17" name="Google Shape;124;p5">
            <a:extLst>
              <a:ext uri="{FF2B5EF4-FFF2-40B4-BE49-F238E27FC236}">
                <a16:creationId xmlns:a16="http://schemas.microsoft.com/office/drawing/2014/main" id="{5FBFC74B-6DC4-F10B-F395-600049529227}"/>
              </a:ext>
            </a:extLst>
          </p:cNvPr>
          <p:cNvSpPr txBox="1"/>
          <p:nvPr/>
        </p:nvSpPr>
        <p:spPr>
          <a:xfrm>
            <a:off x="6303695" y="3532290"/>
            <a:ext cx="613050" cy="695815"/>
          </a:xfrm>
          <a:prstGeom prst="rect">
            <a:avLst/>
          </a:prstGeom>
          <a:noFill/>
          <a:ln>
            <a:noFill/>
          </a:ln>
        </p:spPr>
        <p:txBody>
          <a:bodyPr spcFirstLastPara="1" wrap="square" lIns="34275" tIns="34275" rIns="34275" bIns="34275" anchor="ctr" anchorCtr="0">
            <a:normAutofit/>
          </a:bodyPr>
          <a:lstStyle/>
          <a:p>
            <a:pPr marL="0" marR="0" lvl="0" indent="0" algn="l" rtl="0">
              <a:lnSpc>
                <a:spcPct val="90000"/>
              </a:lnSpc>
              <a:spcBef>
                <a:spcPts val="0"/>
              </a:spcBef>
              <a:spcAft>
                <a:spcPts val="0"/>
              </a:spcAft>
              <a:buClr>
                <a:srgbClr val="000000"/>
              </a:buClr>
              <a:buSzPts val="1800"/>
              <a:buFont typeface="Arial"/>
              <a:buNone/>
            </a:pPr>
            <a:r>
              <a:rPr lang="en-US" sz="3200" b="1" i="0" u="none" strike="noStrike" cap="none" dirty="0">
                <a:solidFill>
                  <a:srgbClr val="B35C44"/>
                </a:solidFill>
                <a:latin typeface="Cambria" panose="02040503050406030204" pitchFamily="18" charset="0"/>
                <a:ea typeface="Cambria" panose="02040503050406030204" pitchFamily="18" charset="0"/>
                <a:sym typeface="Arial"/>
              </a:rPr>
              <a:t>3.</a:t>
            </a:r>
            <a:endParaRPr sz="3200" b="1" i="0" u="none" strike="noStrike" cap="none" dirty="0">
              <a:solidFill>
                <a:srgbClr val="B35C44"/>
              </a:solidFill>
              <a:latin typeface="Cambria" panose="02040503050406030204" pitchFamily="18" charset="0"/>
              <a:ea typeface="Cambria" panose="02040503050406030204" pitchFamily="18" charset="0"/>
              <a:sym typeface="Arial"/>
            </a:endParaRPr>
          </a:p>
        </p:txBody>
      </p:sp>
      <p:sp>
        <p:nvSpPr>
          <p:cNvPr id="18" name="Google Shape;18;p8">
            <a:extLst>
              <a:ext uri="{FF2B5EF4-FFF2-40B4-BE49-F238E27FC236}">
                <a16:creationId xmlns:a16="http://schemas.microsoft.com/office/drawing/2014/main" id="{9E452DB2-297C-1F50-9A19-1ACD3AD6D012}"/>
              </a:ext>
            </a:extLst>
          </p:cNvPr>
          <p:cNvSpPr txBox="1">
            <a:spLocks/>
          </p:cNvSpPr>
          <p:nvPr/>
        </p:nvSpPr>
        <p:spPr>
          <a:xfrm>
            <a:off x="8941340" y="63563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9pPr>
          </a:lstStyle>
          <a:p>
            <a:fld id="{00000000-1234-1234-1234-123412341234}" type="slidenum">
              <a:rPr lang="en-US" sz="1800" b="1" smtClean="0">
                <a:solidFill>
                  <a:schemeClr val="tx1">
                    <a:lumMod val="95000"/>
                    <a:lumOff val="5000"/>
                  </a:schemeClr>
                </a:solidFill>
                <a:latin typeface="Cambria" panose="02040503050406030204" pitchFamily="18" charset="0"/>
                <a:ea typeface="Cambria" panose="02040503050406030204" pitchFamily="18" charset="0"/>
              </a:rPr>
              <a:pPr/>
              <a:t>5</a:t>
            </a:fld>
            <a:endParaRPr lang="en-US" sz="1800" b="1" dirty="0">
              <a:solidFill>
                <a:schemeClr val="tx1">
                  <a:lumMod val="95000"/>
                  <a:lumOff val="5000"/>
                </a:schemeClr>
              </a:solidFill>
              <a:latin typeface="Cambria" panose="02040503050406030204" pitchFamily="18" charset="0"/>
              <a:ea typeface="Cambria" panose="02040503050406030204" pitchFamily="18" charset="0"/>
            </a:endParaRPr>
          </a:p>
        </p:txBody>
      </p:sp>
      <p:sp>
        <p:nvSpPr>
          <p:cNvPr id="2" name="Holder 5">
            <a:extLst>
              <a:ext uri="{FF2B5EF4-FFF2-40B4-BE49-F238E27FC236}">
                <a16:creationId xmlns:a16="http://schemas.microsoft.com/office/drawing/2014/main" id="{4AB6FECD-4744-A70C-7158-403697C0CA1E}"/>
              </a:ext>
            </a:extLst>
          </p:cNvPr>
          <p:cNvSpPr txBox="1">
            <a:spLocks/>
          </p:cNvSpPr>
          <p:nvPr/>
        </p:nvSpPr>
        <p:spPr>
          <a:xfrm>
            <a:off x="450850" y="6462614"/>
            <a:ext cx="4623943" cy="153888"/>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000" b="0" i="0" u="none" strike="noStrike" cap="none">
                <a:solidFill>
                  <a:schemeClr val="tx1">
                    <a:tint val="75000"/>
                  </a:schemeClr>
                </a:solidFill>
                <a:latin typeface="Garamond"/>
                <a:ea typeface="Garamond"/>
                <a:cs typeface="Garamond"/>
                <a:sym typeface="Garamon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 100-Day Advisors    MandAPlaybook.com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24;p5">
            <a:extLst>
              <a:ext uri="{FF2B5EF4-FFF2-40B4-BE49-F238E27FC236}">
                <a16:creationId xmlns:a16="http://schemas.microsoft.com/office/drawing/2014/main" id="{586093A2-306A-792A-5BAD-7B5915EA386A}"/>
              </a:ext>
            </a:extLst>
          </p:cNvPr>
          <p:cNvSpPr txBox="1"/>
          <p:nvPr/>
        </p:nvSpPr>
        <p:spPr>
          <a:xfrm>
            <a:off x="578352" y="683416"/>
            <a:ext cx="6264474" cy="695815"/>
          </a:xfrm>
          <a:prstGeom prst="rect">
            <a:avLst/>
          </a:prstGeom>
          <a:noFill/>
          <a:ln>
            <a:noFill/>
          </a:ln>
        </p:spPr>
        <p:txBody>
          <a:bodyPr spcFirstLastPara="1" wrap="square" lIns="34275" tIns="34275" rIns="34275" bIns="34275" anchor="ctr" anchorCtr="0">
            <a:normAutofit/>
          </a:bodyPr>
          <a:lstStyle/>
          <a:p>
            <a:pPr marL="0" marR="0" lvl="0" indent="0" algn="l" rtl="0">
              <a:lnSpc>
                <a:spcPct val="90000"/>
              </a:lnSpc>
              <a:spcBef>
                <a:spcPts val="0"/>
              </a:spcBef>
              <a:spcAft>
                <a:spcPts val="0"/>
              </a:spcAft>
              <a:buClr>
                <a:srgbClr val="000000"/>
              </a:buClr>
              <a:buSzPts val="1800"/>
              <a:buFont typeface="Arial"/>
              <a:buNone/>
            </a:pPr>
            <a:r>
              <a:rPr lang="en-US" sz="3200" b="1" i="0" u="none" strike="noStrike" cap="none" dirty="0">
                <a:solidFill>
                  <a:srgbClr val="B35C44"/>
                </a:solidFill>
                <a:latin typeface="Cambria" panose="02040503050406030204" pitchFamily="18" charset="0"/>
                <a:ea typeface="Cambria" panose="02040503050406030204" pitchFamily="18" charset="0"/>
                <a:sym typeface="Arial"/>
              </a:rPr>
              <a:t>Data Harvesting Process</a:t>
            </a:r>
          </a:p>
        </p:txBody>
      </p:sp>
      <p:sp>
        <p:nvSpPr>
          <p:cNvPr id="6" name="TextBox 5">
            <a:extLst>
              <a:ext uri="{FF2B5EF4-FFF2-40B4-BE49-F238E27FC236}">
                <a16:creationId xmlns:a16="http://schemas.microsoft.com/office/drawing/2014/main" id="{C6BFB5D7-8D70-5D5F-2FAB-FD437D647913}"/>
              </a:ext>
            </a:extLst>
          </p:cNvPr>
          <p:cNvSpPr txBox="1"/>
          <p:nvPr/>
        </p:nvSpPr>
        <p:spPr>
          <a:xfrm>
            <a:off x="2082800" y="1954312"/>
            <a:ext cx="1828800" cy="430887"/>
          </a:xfrm>
          <a:prstGeom prst="rect">
            <a:avLst/>
          </a:prstGeom>
          <a:noFill/>
        </p:spPr>
        <p:txBody>
          <a:bodyPr wrap="square">
            <a:spAutoFit/>
          </a:bodyPr>
          <a:lstStyle/>
          <a:p>
            <a:pPr marL="0" marR="0" lvl="0" indent="0" algn="ctr" rtl="0">
              <a:spcBef>
                <a:spcPts val="0"/>
              </a:spcBef>
              <a:spcAft>
                <a:spcPts val="0"/>
              </a:spcAft>
              <a:buNone/>
            </a:pPr>
            <a:r>
              <a:rPr lang="en-US" sz="1100" b="0" u="none" strike="noStrike" cap="none" dirty="0">
                <a:solidFill>
                  <a:schemeClr val="tx1">
                    <a:lumMod val="95000"/>
                    <a:lumOff val="5000"/>
                  </a:schemeClr>
                </a:solidFill>
                <a:latin typeface="Cambria" panose="02040503050406030204" pitchFamily="18" charset="0"/>
                <a:ea typeface="Cambria" panose="02040503050406030204" pitchFamily="18" charset="0"/>
                <a:cs typeface="Calibri"/>
                <a:sym typeface="Calibri"/>
              </a:rPr>
              <a:t>Data already in Integration Team area of VDR?</a:t>
            </a:r>
            <a:endParaRPr lang="en-US" sz="1100" dirty="0">
              <a:solidFill>
                <a:schemeClr val="tx1">
                  <a:lumMod val="95000"/>
                  <a:lumOff val="5000"/>
                </a:schemeClr>
              </a:solidFill>
              <a:latin typeface="Cambria" panose="02040503050406030204" pitchFamily="18" charset="0"/>
              <a:ea typeface="Cambria" panose="02040503050406030204" pitchFamily="18" charset="0"/>
            </a:endParaRPr>
          </a:p>
        </p:txBody>
      </p:sp>
      <p:sp>
        <p:nvSpPr>
          <p:cNvPr id="7" name="Rectangle: Rounded Corners 6">
            <a:extLst>
              <a:ext uri="{FF2B5EF4-FFF2-40B4-BE49-F238E27FC236}">
                <a16:creationId xmlns:a16="http://schemas.microsoft.com/office/drawing/2014/main" id="{FF2A5DE5-C868-7F2D-8AF5-3E09B6E91869}"/>
              </a:ext>
            </a:extLst>
          </p:cNvPr>
          <p:cNvSpPr/>
          <p:nvPr/>
        </p:nvSpPr>
        <p:spPr>
          <a:xfrm>
            <a:off x="2082800" y="1954312"/>
            <a:ext cx="1828800" cy="430887"/>
          </a:xfrm>
          <a:prstGeom prst="roundRect">
            <a:avLst/>
          </a:prstGeom>
          <a:noFill/>
          <a:ln>
            <a:solidFill>
              <a:srgbClr val="B35C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E0D82A30-98D3-11DA-2C95-B48C6B471DE1}"/>
              </a:ext>
            </a:extLst>
          </p:cNvPr>
          <p:cNvSpPr txBox="1"/>
          <p:nvPr/>
        </p:nvSpPr>
        <p:spPr>
          <a:xfrm>
            <a:off x="2082800" y="2767112"/>
            <a:ext cx="1828800" cy="430887"/>
          </a:xfrm>
          <a:prstGeom prst="rect">
            <a:avLst/>
          </a:prstGeom>
          <a:noFill/>
        </p:spPr>
        <p:txBody>
          <a:bodyPr wrap="square">
            <a:spAutoFit/>
          </a:bodyPr>
          <a:lstStyle/>
          <a:p>
            <a:pPr marL="0" marR="0" lvl="0" indent="0" algn="ctr" rtl="0">
              <a:spcBef>
                <a:spcPts val="0"/>
              </a:spcBef>
              <a:spcAft>
                <a:spcPts val="0"/>
              </a:spcAft>
              <a:buNone/>
            </a:pPr>
            <a:r>
              <a:rPr lang="en-US" sz="1100" b="0" u="none" strike="noStrike" cap="none" dirty="0">
                <a:solidFill>
                  <a:schemeClr val="tx1">
                    <a:lumMod val="95000"/>
                    <a:lumOff val="5000"/>
                  </a:schemeClr>
                </a:solidFill>
                <a:latin typeface="Cambria" panose="02040503050406030204" pitchFamily="18" charset="0"/>
                <a:ea typeface="Cambria" panose="02040503050406030204" pitchFamily="18" charset="0"/>
                <a:cs typeface="Calibri"/>
                <a:sym typeface="Calibri"/>
              </a:rPr>
              <a:t>Workstream requests data using Excel form</a:t>
            </a:r>
          </a:p>
        </p:txBody>
      </p:sp>
      <p:sp>
        <p:nvSpPr>
          <p:cNvPr id="9" name="Rectangle: Rounded Corners 8">
            <a:extLst>
              <a:ext uri="{FF2B5EF4-FFF2-40B4-BE49-F238E27FC236}">
                <a16:creationId xmlns:a16="http://schemas.microsoft.com/office/drawing/2014/main" id="{B4308179-37D2-B4CA-1DCA-59036C896B64}"/>
              </a:ext>
            </a:extLst>
          </p:cNvPr>
          <p:cNvSpPr/>
          <p:nvPr/>
        </p:nvSpPr>
        <p:spPr>
          <a:xfrm>
            <a:off x="2082800" y="2764711"/>
            <a:ext cx="1828800" cy="430887"/>
          </a:xfrm>
          <a:prstGeom prst="roundRect">
            <a:avLst/>
          </a:prstGeom>
          <a:noFill/>
          <a:ln>
            <a:solidFill>
              <a:srgbClr val="B35C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5F8F3684-D492-9B43-809A-5C55CF2C185B}"/>
              </a:ext>
            </a:extLst>
          </p:cNvPr>
          <p:cNvSpPr txBox="1"/>
          <p:nvPr/>
        </p:nvSpPr>
        <p:spPr>
          <a:xfrm>
            <a:off x="2082800" y="3577511"/>
            <a:ext cx="1828800" cy="430887"/>
          </a:xfrm>
          <a:prstGeom prst="rect">
            <a:avLst/>
          </a:prstGeom>
          <a:noFill/>
        </p:spPr>
        <p:txBody>
          <a:bodyPr wrap="square">
            <a:spAutoFit/>
          </a:bodyPr>
          <a:lstStyle/>
          <a:p>
            <a:pPr marL="0" marR="0" lvl="0" indent="0" algn="ctr" rtl="0">
              <a:spcBef>
                <a:spcPts val="0"/>
              </a:spcBef>
              <a:spcAft>
                <a:spcPts val="0"/>
              </a:spcAft>
              <a:buNone/>
            </a:pPr>
            <a:r>
              <a:rPr lang="pt-BR" sz="1100" b="0" u="none" strike="noStrike" cap="none" dirty="0">
                <a:solidFill>
                  <a:schemeClr val="tx1">
                    <a:lumMod val="95000"/>
                    <a:lumOff val="5000"/>
                  </a:schemeClr>
                </a:solidFill>
                <a:latin typeface="Cambria" panose="02040503050406030204" pitchFamily="18" charset="0"/>
                <a:ea typeface="Cambria" panose="02040503050406030204" pitchFamily="18" charset="0"/>
                <a:cs typeface="Calibri"/>
                <a:sym typeface="Calibri"/>
              </a:rPr>
              <a:t>Legal defines data as sensitive?</a:t>
            </a:r>
          </a:p>
        </p:txBody>
      </p:sp>
      <p:sp>
        <p:nvSpPr>
          <p:cNvPr id="11" name="Rectangle: Rounded Corners 10">
            <a:extLst>
              <a:ext uri="{FF2B5EF4-FFF2-40B4-BE49-F238E27FC236}">
                <a16:creationId xmlns:a16="http://schemas.microsoft.com/office/drawing/2014/main" id="{5BF1FE4E-9EF4-A60B-3673-B200EC4C6BC8}"/>
              </a:ext>
            </a:extLst>
          </p:cNvPr>
          <p:cNvSpPr/>
          <p:nvPr/>
        </p:nvSpPr>
        <p:spPr>
          <a:xfrm>
            <a:off x="2082800" y="3575110"/>
            <a:ext cx="1828800" cy="430887"/>
          </a:xfrm>
          <a:prstGeom prst="roundRect">
            <a:avLst/>
          </a:prstGeom>
          <a:noFill/>
          <a:ln>
            <a:solidFill>
              <a:srgbClr val="B35C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FDB86905-ADB3-C170-4D7F-EF88DA786C0F}"/>
              </a:ext>
            </a:extLst>
          </p:cNvPr>
          <p:cNvSpPr txBox="1"/>
          <p:nvPr/>
        </p:nvSpPr>
        <p:spPr>
          <a:xfrm>
            <a:off x="4673600" y="2767668"/>
            <a:ext cx="2357120" cy="430887"/>
          </a:xfrm>
          <a:prstGeom prst="rect">
            <a:avLst/>
          </a:prstGeom>
          <a:noFill/>
        </p:spPr>
        <p:txBody>
          <a:bodyPr wrap="square">
            <a:spAutoFit/>
          </a:bodyPr>
          <a:lstStyle/>
          <a:p>
            <a:pPr marL="0" marR="0" lvl="0" indent="0" algn="ctr" rtl="0">
              <a:spcBef>
                <a:spcPts val="0"/>
              </a:spcBef>
              <a:spcAft>
                <a:spcPts val="0"/>
              </a:spcAft>
              <a:buNone/>
            </a:pPr>
            <a:r>
              <a:rPr lang="en-US" sz="1100" b="0" u="none" strike="noStrike" cap="none" dirty="0">
                <a:solidFill>
                  <a:schemeClr val="tx1">
                    <a:lumMod val="95000"/>
                    <a:lumOff val="5000"/>
                  </a:schemeClr>
                </a:solidFill>
                <a:latin typeface="Cambria" panose="02040503050406030204" pitchFamily="18" charset="0"/>
                <a:ea typeface="Cambria" panose="02040503050406030204" pitchFamily="18" charset="0"/>
                <a:cs typeface="Calibri"/>
                <a:sym typeface="Calibri"/>
              </a:rPr>
              <a:t>Acquired Co.  Point of Contact (POC) assigned to find or create data</a:t>
            </a:r>
          </a:p>
        </p:txBody>
      </p:sp>
      <p:sp>
        <p:nvSpPr>
          <p:cNvPr id="13" name="Rectangle: Rounded Corners 12">
            <a:extLst>
              <a:ext uri="{FF2B5EF4-FFF2-40B4-BE49-F238E27FC236}">
                <a16:creationId xmlns:a16="http://schemas.microsoft.com/office/drawing/2014/main" id="{B81800F6-6A65-4DAF-185A-2873441F7754}"/>
              </a:ext>
            </a:extLst>
          </p:cNvPr>
          <p:cNvSpPr/>
          <p:nvPr/>
        </p:nvSpPr>
        <p:spPr>
          <a:xfrm>
            <a:off x="4673600" y="2767668"/>
            <a:ext cx="2357120" cy="430887"/>
          </a:xfrm>
          <a:prstGeom prst="roundRect">
            <a:avLst/>
          </a:prstGeom>
          <a:noFill/>
          <a:ln>
            <a:solidFill>
              <a:srgbClr val="B35C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30A9A7A8-92EA-A8AD-1DE6-0AB5A380985A}"/>
              </a:ext>
            </a:extLst>
          </p:cNvPr>
          <p:cNvSpPr txBox="1"/>
          <p:nvPr/>
        </p:nvSpPr>
        <p:spPr>
          <a:xfrm>
            <a:off x="4673600" y="3580468"/>
            <a:ext cx="2275840" cy="600164"/>
          </a:xfrm>
          <a:prstGeom prst="rect">
            <a:avLst/>
          </a:prstGeom>
          <a:noFill/>
        </p:spPr>
        <p:txBody>
          <a:bodyPr wrap="square">
            <a:spAutoFit/>
          </a:bodyPr>
          <a:lstStyle/>
          <a:p>
            <a:pPr marL="0" marR="0" lvl="0" indent="0" algn="ctr" rtl="0">
              <a:spcBef>
                <a:spcPts val="0"/>
              </a:spcBef>
              <a:spcAft>
                <a:spcPts val="0"/>
              </a:spcAft>
              <a:buNone/>
            </a:pPr>
            <a:r>
              <a:rPr lang="en-US" sz="1100" b="0" u="none" strike="noStrike" cap="none" dirty="0">
                <a:solidFill>
                  <a:schemeClr val="tx1">
                    <a:lumMod val="95000"/>
                    <a:lumOff val="5000"/>
                  </a:schemeClr>
                </a:solidFill>
                <a:latin typeface="Cambria" panose="02040503050406030204" pitchFamily="18" charset="0"/>
                <a:ea typeface="Cambria" panose="02040503050406030204" pitchFamily="18" charset="0"/>
                <a:cs typeface="Calibri"/>
                <a:sym typeface="Calibri"/>
              </a:rPr>
              <a:t>Data needs to be created. Acquired Co. resource constraints: declines creating data</a:t>
            </a:r>
          </a:p>
        </p:txBody>
      </p:sp>
      <p:sp>
        <p:nvSpPr>
          <p:cNvPr id="15" name="Rectangle: Rounded Corners 14">
            <a:extLst>
              <a:ext uri="{FF2B5EF4-FFF2-40B4-BE49-F238E27FC236}">
                <a16:creationId xmlns:a16="http://schemas.microsoft.com/office/drawing/2014/main" id="{2CD8B657-1127-C4B0-D5EC-1FB7AA8F2E74}"/>
              </a:ext>
            </a:extLst>
          </p:cNvPr>
          <p:cNvSpPr/>
          <p:nvPr/>
        </p:nvSpPr>
        <p:spPr>
          <a:xfrm>
            <a:off x="4673600" y="3578067"/>
            <a:ext cx="2357120" cy="600164"/>
          </a:xfrm>
          <a:prstGeom prst="roundRect">
            <a:avLst/>
          </a:prstGeom>
          <a:noFill/>
          <a:ln>
            <a:solidFill>
              <a:srgbClr val="B35C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5E90552C-7714-38CE-5349-2B8EBA501DF2}"/>
              </a:ext>
            </a:extLst>
          </p:cNvPr>
          <p:cNvSpPr txBox="1"/>
          <p:nvPr/>
        </p:nvSpPr>
        <p:spPr>
          <a:xfrm>
            <a:off x="4673600" y="4560144"/>
            <a:ext cx="1828800" cy="430887"/>
          </a:xfrm>
          <a:prstGeom prst="rect">
            <a:avLst/>
          </a:prstGeom>
          <a:noFill/>
        </p:spPr>
        <p:txBody>
          <a:bodyPr wrap="square">
            <a:spAutoFit/>
          </a:bodyPr>
          <a:lstStyle/>
          <a:p>
            <a:pPr marL="0" marR="0" lvl="0" indent="0" algn="ctr" rtl="0">
              <a:spcBef>
                <a:spcPts val="0"/>
              </a:spcBef>
              <a:spcAft>
                <a:spcPts val="0"/>
              </a:spcAft>
              <a:buNone/>
            </a:pPr>
            <a:r>
              <a:rPr lang="pt-BR" sz="1100" b="0" u="none" strike="noStrike" cap="none" dirty="0">
                <a:solidFill>
                  <a:schemeClr val="tx1">
                    <a:lumMod val="95000"/>
                    <a:lumOff val="5000"/>
                  </a:schemeClr>
                </a:solidFill>
                <a:latin typeface="Cambria" panose="02040503050406030204" pitchFamily="18" charset="0"/>
                <a:ea typeface="Cambria" panose="02040503050406030204" pitchFamily="18" charset="0"/>
                <a:cs typeface="Calibri"/>
                <a:sym typeface="Calibri"/>
              </a:rPr>
              <a:t>Acquirer’s team escalates issue? </a:t>
            </a:r>
          </a:p>
        </p:txBody>
      </p:sp>
      <p:sp>
        <p:nvSpPr>
          <p:cNvPr id="17" name="Rectangle: Rounded Corners 16">
            <a:extLst>
              <a:ext uri="{FF2B5EF4-FFF2-40B4-BE49-F238E27FC236}">
                <a16:creationId xmlns:a16="http://schemas.microsoft.com/office/drawing/2014/main" id="{9B5145C7-2CE9-E778-E008-08E213F65AF5}"/>
              </a:ext>
            </a:extLst>
          </p:cNvPr>
          <p:cNvSpPr/>
          <p:nvPr/>
        </p:nvSpPr>
        <p:spPr>
          <a:xfrm>
            <a:off x="4673600" y="4557743"/>
            <a:ext cx="1828800" cy="430887"/>
          </a:xfrm>
          <a:prstGeom prst="roundRect">
            <a:avLst/>
          </a:prstGeom>
          <a:noFill/>
          <a:ln>
            <a:solidFill>
              <a:srgbClr val="B35C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718726D6-BEDE-B37D-D107-4553088A5DC0}"/>
              </a:ext>
            </a:extLst>
          </p:cNvPr>
          <p:cNvSpPr txBox="1"/>
          <p:nvPr/>
        </p:nvSpPr>
        <p:spPr>
          <a:xfrm>
            <a:off x="4673600" y="5368142"/>
            <a:ext cx="1950720" cy="430887"/>
          </a:xfrm>
          <a:prstGeom prst="rect">
            <a:avLst/>
          </a:prstGeom>
          <a:noFill/>
        </p:spPr>
        <p:txBody>
          <a:bodyPr wrap="square">
            <a:spAutoFit/>
          </a:bodyPr>
          <a:lstStyle/>
          <a:p>
            <a:pPr marL="0" marR="0" lvl="0" indent="0" algn="ctr" rtl="0">
              <a:spcBef>
                <a:spcPts val="0"/>
              </a:spcBef>
              <a:spcAft>
                <a:spcPts val="0"/>
              </a:spcAft>
              <a:buNone/>
            </a:pPr>
            <a:r>
              <a:rPr lang="en-US" sz="1100" b="0" u="none" strike="noStrike" cap="none" dirty="0">
                <a:solidFill>
                  <a:schemeClr val="tx1">
                    <a:lumMod val="95000"/>
                    <a:lumOff val="5000"/>
                  </a:schemeClr>
                </a:solidFill>
                <a:latin typeface="Cambria" panose="02040503050406030204" pitchFamily="18" charset="0"/>
                <a:ea typeface="Cambria" panose="02040503050406030204" pitchFamily="18" charset="0"/>
                <a:cs typeface="Calibri"/>
                <a:sym typeface="Calibri"/>
              </a:rPr>
              <a:t>Acquired Co. Point of Contact assigned to find data</a:t>
            </a:r>
          </a:p>
        </p:txBody>
      </p:sp>
      <p:sp>
        <p:nvSpPr>
          <p:cNvPr id="19" name="Rectangle: Rounded Corners 18">
            <a:extLst>
              <a:ext uri="{FF2B5EF4-FFF2-40B4-BE49-F238E27FC236}">
                <a16:creationId xmlns:a16="http://schemas.microsoft.com/office/drawing/2014/main" id="{8A466305-D8DA-9B9D-6A3A-E674D9C21383}"/>
              </a:ext>
            </a:extLst>
          </p:cNvPr>
          <p:cNvSpPr/>
          <p:nvPr/>
        </p:nvSpPr>
        <p:spPr>
          <a:xfrm>
            <a:off x="4673600" y="5365741"/>
            <a:ext cx="1950720" cy="430887"/>
          </a:xfrm>
          <a:prstGeom prst="roundRect">
            <a:avLst/>
          </a:prstGeom>
          <a:noFill/>
          <a:ln>
            <a:solidFill>
              <a:srgbClr val="B35C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D6F64454-64B1-7F6B-E37E-92D8359F7326}"/>
              </a:ext>
            </a:extLst>
          </p:cNvPr>
          <p:cNvSpPr txBox="1"/>
          <p:nvPr/>
        </p:nvSpPr>
        <p:spPr>
          <a:xfrm>
            <a:off x="7792720" y="2038950"/>
            <a:ext cx="1828800" cy="261610"/>
          </a:xfrm>
          <a:prstGeom prst="rect">
            <a:avLst/>
          </a:prstGeom>
          <a:noFill/>
        </p:spPr>
        <p:txBody>
          <a:bodyPr wrap="square">
            <a:spAutoFit/>
          </a:bodyPr>
          <a:lstStyle/>
          <a:p>
            <a:pPr marL="0" marR="0" lvl="0" indent="0" algn="ctr" rtl="0">
              <a:spcBef>
                <a:spcPts val="0"/>
              </a:spcBef>
              <a:spcAft>
                <a:spcPts val="0"/>
              </a:spcAft>
              <a:buNone/>
            </a:pPr>
            <a:r>
              <a:rPr lang="en-US" sz="1100" b="0" u="none" strike="noStrike" cap="none" dirty="0">
                <a:solidFill>
                  <a:schemeClr val="tx1">
                    <a:lumMod val="95000"/>
                    <a:lumOff val="5000"/>
                  </a:schemeClr>
                </a:solidFill>
                <a:latin typeface="Cambria" panose="02040503050406030204" pitchFamily="18" charset="0"/>
                <a:ea typeface="Cambria" panose="02040503050406030204" pitchFamily="18" charset="0"/>
                <a:cs typeface="Calibri"/>
                <a:sym typeface="Calibri"/>
              </a:rPr>
              <a:t>Finished</a:t>
            </a:r>
          </a:p>
        </p:txBody>
      </p:sp>
      <p:sp>
        <p:nvSpPr>
          <p:cNvPr id="21" name="Rectangle: Rounded Corners 20">
            <a:extLst>
              <a:ext uri="{FF2B5EF4-FFF2-40B4-BE49-F238E27FC236}">
                <a16:creationId xmlns:a16="http://schemas.microsoft.com/office/drawing/2014/main" id="{DD5C668B-93AF-A5AB-6753-30B7FE24B1F2}"/>
              </a:ext>
            </a:extLst>
          </p:cNvPr>
          <p:cNvSpPr/>
          <p:nvPr/>
        </p:nvSpPr>
        <p:spPr>
          <a:xfrm>
            <a:off x="7792720" y="1954312"/>
            <a:ext cx="1828800" cy="430887"/>
          </a:xfrm>
          <a:prstGeom prst="roundRect">
            <a:avLst/>
          </a:prstGeom>
          <a:noFill/>
          <a:ln>
            <a:solidFill>
              <a:srgbClr val="B35C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id="{9546C250-F777-B3D3-A732-2AAE4E602A70}"/>
              </a:ext>
            </a:extLst>
          </p:cNvPr>
          <p:cNvSpPr txBox="1"/>
          <p:nvPr/>
        </p:nvSpPr>
        <p:spPr>
          <a:xfrm>
            <a:off x="7792720" y="2767112"/>
            <a:ext cx="1828800" cy="430887"/>
          </a:xfrm>
          <a:prstGeom prst="rect">
            <a:avLst/>
          </a:prstGeom>
          <a:noFill/>
        </p:spPr>
        <p:txBody>
          <a:bodyPr wrap="square">
            <a:spAutoFit/>
          </a:bodyPr>
          <a:lstStyle/>
          <a:p>
            <a:pPr marL="0" marR="0" lvl="0" indent="0" algn="ctr" rtl="0">
              <a:spcBef>
                <a:spcPts val="0"/>
              </a:spcBef>
              <a:spcAft>
                <a:spcPts val="0"/>
              </a:spcAft>
              <a:buNone/>
            </a:pPr>
            <a:r>
              <a:rPr lang="en-US" sz="1100" b="0" u="none" strike="noStrike" cap="none" dirty="0">
                <a:solidFill>
                  <a:schemeClr val="tx1">
                    <a:lumMod val="95000"/>
                    <a:lumOff val="5000"/>
                  </a:schemeClr>
                </a:solidFill>
                <a:latin typeface="Cambria" panose="02040503050406030204" pitchFamily="18" charset="0"/>
                <a:ea typeface="Cambria" panose="02040503050406030204" pitchFamily="18" charset="0"/>
                <a:cs typeface="Calibri"/>
                <a:sym typeface="Calibri"/>
              </a:rPr>
              <a:t>Put into Integration Team area of VDR</a:t>
            </a:r>
          </a:p>
        </p:txBody>
      </p:sp>
      <p:sp>
        <p:nvSpPr>
          <p:cNvPr id="23" name="Rectangle: Rounded Corners 22">
            <a:extLst>
              <a:ext uri="{FF2B5EF4-FFF2-40B4-BE49-F238E27FC236}">
                <a16:creationId xmlns:a16="http://schemas.microsoft.com/office/drawing/2014/main" id="{914361A0-C452-FE16-1AF5-CEE41653B0DD}"/>
              </a:ext>
            </a:extLst>
          </p:cNvPr>
          <p:cNvSpPr/>
          <p:nvPr/>
        </p:nvSpPr>
        <p:spPr>
          <a:xfrm>
            <a:off x="7792720" y="2764711"/>
            <a:ext cx="1828800" cy="430887"/>
          </a:xfrm>
          <a:prstGeom prst="roundRect">
            <a:avLst/>
          </a:prstGeom>
          <a:noFill/>
          <a:ln>
            <a:solidFill>
              <a:srgbClr val="B35C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FB1BEE82-2449-3EE5-5E99-4369DC652DBF}"/>
              </a:ext>
            </a:extLst>
          </p:cNvPr>
          <p:cNvSpPr txBox="1"/>
          <p:nvPr/>
        </p:nvSpPr>
        <p:spPr>
          <a:xfrm>
            <a:off x="7792720" y="4119742"/>
            <a:ext cx="1828800" cy="261610"/>
          </a:xfrm>
          <a:prstGeom prst="rect">
            <a:avLst/>
          </a:prstGeom>
          <a:noFill/>
        </p:spPr>
        <p:txBody>
          <a:bodyPr wrap="square">
            <a:spAutoFit/>
          </a:bodyPr>
          <a:lstStyle/>
          <a:p>
            <a:pPr marL="0" marR="0" lvl="0" indent="0" algn="ctr" rtl="0">
              <a:spcBef>
                <a:spcPts val="0"/>
              </a:spcBef>
              <a:spcAft>
                <a:spcPts val="0"/>
              </a:spcAft>
              <a:buNone/>
            </a:pPr>
            <a:r>
              <a:rPr lang="en-US" sz="1100" b="0" u="none" strike="noStrike" cap="none" dirty="0">
                <a:solidFill>
                  <a:schemeClr val="tx1">
                    <a:lumMod val="95000"/>
                    <a:lumOff val="5000"/>
                  </a:schemeClr>
                </a:solidFill>
                <a:latin typeface="Cambria" panose="02040503050406030204" pitchFamily="18" charset="0"/>
                <a:ea typeface="Cambria" panose="02040503050406030204" pitchFamily="18" charset="0"/>
                <a:cs typeface="Calibri"/>
                <a:sym typeface="Calibri"/>
              </a:rPr>
              <a:t>Escalation scenarios</a:t>
            </a:r>
          </a:p>
        </p:txBody>
      </p:sp>
      <p:sp>
        <p:nvSpPr>
          <p:cNvPr id="25" name="Rectangle: Rounded Corners 24">
            <a:extLst>
              <a:ext uri="{FF2B5EF4-FFF2-40B4-BE49-F238E27FC236}">
                <a16:creationId xmlns:a16="http://schemas.microsoft.com/office/drawing/2014/main" id="{334DCF96-7339-9854-7537-1077711F2C45}"/>
              </a:ext>
            </a:extLst>
          </p:cNvPr>
          <p:cNvSpPr/>
          <p:nvPr/>
        </p:nvSpPr>
        <p:spPr>
          <a:xfrm>
            <a:off x="7792720" y="4117253"/>
            <a:ext cx="1828800" cy="284420"/>
          </a:xfrm>
          <a:prstGeom prst="roundRect">
            <a:avLst/>
          </a:prstGeom>
          <a:noFill/>
          <a:ln>
            <a:solidFill>
              <a:srgbClr val="B35C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937B875F-0B47-606B-66EE-E03A77F256C6}"/>
              </a:ext>
            </a:extLst>
          </p:cNvPr>
          <p:cNvSpPr txBox="1"/>
          <p:nvPr/>
        </p:nvSpPr>
        <p:spPr>
          <a:xfrm>
            <a:off x="7792720" y="4696830"/>
            <a:ext cx="1828800" cy="430887"/>
          </a:xfrm>
          <a:prstGeom prst="rect">
            <a:avLst/>
          </a:prstGeom>
          <a:noFill/>
        </p:spPr>
        <p:txBody>
          <a:bodyPr wrap="square">
            <a:spAutoFit/>
          </a:bodyPr>
          <a:lstStyle/>
          <a:p>
            <a:pPr marL="0" marR="0" lvl="0" indent="0" algn="ctr" rtl="0">
              <a:spcBef>
                <a:spcPts val="0"/>
              </a:spcBef>
              <a:spcAft>
                <a:spcPts val="0"/>
              </a:spcAft>
              <a:buNone/>
            </a:pPr>
            <a:r>
              <a:rPr lang="en-US" sz="1100" b="0" u="none" strike="noStrike" cap="none" dirty="0">
                <a:solidFill>
                  <a:schemeClr val="tx1">
                    <a:lumMod val="95000"/>
                    <a:lumOff val="5000"/>
                  </a:schemeClr>
                </a:solidFill>
                <a:latin typeface="Cambria" panose="02040503050406030204" pitchFamily="18" charset="0"/>
                <a:ea typeface="Cambria" panose="02040503050406030204" pitchFamily="18" charset="0"/>
                <a:cs typeface="Calibri"/>
                <a:sym typeface="Calibri"/>
              </a:rPr>
              <a:t>Puts into VDR, Clean Team folder for later access</a:t>
            </a:r>
          </a:p>
        </p:txBody>
      </p:sp>
      <p:sp>
        <p:nvSpPr>
          <p:cNvPr id="27" name="Rectangle: Rounded Corners 26">
            <a:extLst>
              <a:ext uri="{FF2B5EF4-FFF2-40B4-BE49-F238E27FC236}">
                <a16:creationId xmlns:a16="http://schemas.microsoft.com/office/drawing/2014/main" id="{50CFC06B-BCBA-5F06-D3CD-A4AB9C3A9E65}"/>
              </a:ext>
            </a:extLst>
          </p:cNvPr>
          <p:cNvSpPr/>
          <p:nvPr/>
        </p:nvSpPr>
        <p:spPr>
          <a:xfrm>
            <a:off x="7792720" y="4694429"/>
            <a:ext cx="1828800" cy="430887"/>
          </a:xfrm>
          <a:prstGeom prst="roundRect">
            <a:avLst/>
          </a:prstGeom>
          <a:noFill/>
          <a:ln>
            <a:solidFill>
              <a:srgbClr val="B35C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a:extLst>
              <a:ext uri="{FF2B5EF4-FFF2-40B4-BE49-F238E27FC236}">
                <a16:creationId xmlns:a16="http://schemas.microsoft.com/office/drawing/2014/main" id="{0F076887-4FC8-5537-C7B3-B6808D97BBC0}"/>
              </a:ext>
            </a:extLst>
          </p:cNvPr>
          <p:cNvSpPr txBox="1"/>
          <p:nvPr/>
        </p:nvSpPr>
        <p:spPr>
          <a:xfrm>
            <a:off x="7792720" y="5368142"/>
            <a:ext cx="1828800" cy="430887"/>
          </a:xfrm>
          <a:prstGeom prst="rect">
            <a:avLst/>
          </a:prstGeom>
          <a:noFill/>
        </p:spPr>
        <p:txBody>
          <a:bodyPr wrap="square">
            <a:spAutoFit/>
          </a:bodyPr>
          <a:lstStyle/>
          <a:p>
            <a:pPr marL="0" marR="0" lvl="0" indent="0" algn="ctr" rtl="0">
              <a:spcBef>
                <a:spcPts val="0"/>
              </a:spcBef>
              <a:spcAft>
                <a:spcPts val="0"/>
              </a:spcAft>
              <a:buNone/>
            </a:pPr>
            <a:r>
              <a:rPr lang="en-US" sz="1100" b="0" u="none" strike="noStrike" cap="none" dirty="0">
                <a:solidFill>
                  <a:schemeClr val="tx1">
                    <a:lumMod val="95000"/>
                    <a:lumOff val="5000"/>
                  </a:schemeClr>
                </a:solidFill>
                <a:latin typeface="Cambria" panose="02040503050406030204" pitchFamily="18" charset="0"/>
                <a:ea typeface="Cambria" panose="02040503050406030204" pitchFamily="18" charset="0"/>
                <a:cs typeface="Calibri"/>
                <a:sym typeface="Calibri"/>
              </a:rPr>
              <a:t>Put into VDR, Legal Only folder for Day 1 access</a:t>
            </a:r>
          </a:p>
        </p:txBody>
      </p:sp>
      <p:sp>
        <p:nvSpPr>
          <p:cNvPr id="29" name="Rectangle: Rounded Corners 28">
            <a:extLst>
              <a:ext uri="{FF2B5EF4-FFF2-40B4-BE49-F238E27FC236}">
                <a16:creationId xmlns:a16="http://schemas.microsoft.com/office/drawing/2014/main" id="{FC864030-0159-DF6D-07C7-99F9B0FB1025}"/>
              </a:ext>
            </a:extLst>
          </p:cNvPr>
          <p:cNvSpPr/>
          <p:nvPr/>
        </p:nvSpPr>
        <p:spPr>
          <a:xfrm>
            <a:off x="7792720" y="5365741"/>
            <a:ext cx="1828800" cy="430887"/>
          </a:xfrm>
          <a:prstGeom prst="roundRect">
            <a:avLst/>
          </a:prstGeom>
          <a:noFill/>
          <a:ln>
            <a:solidFill>
              <a:srgbClr val="B35C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1" name="Straight Arrow Connector 30">
            <a:extLst>
              <a:ext uri="{FF2B5EF4-FFF2-40B4-BE49-F238E27FC236}">
                <a16:creationId xmlns:a16="http://schemas.microsoft.com/office/drawing/2014/main" id="{2DF0DA26-1871-973C-0992-D713F4FA8F82}"/>
              </a:ext>
            </a:extLst>
          </p:cNvPr>
          <p:cNvCxnSpPr>
            <a:stCxn id="7" idx="3"/>
            <a:endCxn id="21" idx="1"/>
          </p:cNvCxnSpPr>
          <p:nvPr/>
        </p:nvCxnSpPr>
        <p:spPr>
          <a:xfrm>
            <a:off x="3911600" y="2169756"/>
            <a:ext cx="3881120" cy="0"/>
          </a:xfrm>
          <a:prstGeom prst="straightConnector1">
            <a:avLst/>
          </a:prstGeom>
          <a:ln>
            <a:solidFill>
              <a:srgbClr val="B35C44"/>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063A9A64-EA3F-7F3F-D681-DC2A1870E49E}"/>
              </a:ext>
            </a:extLst>
          </p:cNvPr>
          <p:cNvCxnSpPr>
            <a:stCxn id="7" idx="2"/>
            <a:endCxn id="9" idx="0"/>
          </p:cNvCxnSpPr>
          <p:nvPr/>
        </p:nvCxnSpPr>
        <p:spPr>
          <a:xfrm>
            <a:off x="2997200" y="2385199"/>
            <a:ext cx="0" cy="379512"/>
          </a:xfrm>
          <a:prstGeom prst="straightConnector1">
            <a:avLst/>
          </a:prstGeom>
          <a:ln>
            <a:solidFill>
              <a:srgbClr val="B35C44"/>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356FDCDE-C7DF-434A-7F2C-C8E464E144B9}"/>
              </a:ext>
            </a:extLst>
          </p:cNvPr>
          <p:cNvCxnSpPr/>
          <p:nvPr/>
        </p:nvCxnSpPr>
        <p:spPr>
          <a:xfrm>
            <a:off x="2997200" y="3213239"/>
            <a:ext cx="0" cy="379512"/>
          </a:xfrm>
          <a:prstGeom prst="straightConnector1">
            <a:avLst/>
          </a:prstGeom>
          <a:ln>
            <a:solidFill>
              <a:srgbClr val="B35C44"/>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6484B102-EC99-036B-A888-EB279ABD7973}"/>
              </a:ext>
            </a:extLst>
          </p:cNvPr>
          <p:cNvCxnSpPr>
            <a:cxnSpLocks/>
            <a:stCxn id="9" idx="3"/>
          </p:cNvCxnSpPr>
          <p:nvPr/>
        </p:nvCxnSpPr>
        <p:spPr>
          <a:xfrm flipV="1">
            <a:off x="3911600" y="2980154"/>
            <a:ext cx="762000" cy="1"/>
          </a:xfrm>
          <a:prstGeom prst="straightConnector1">
            <a:avLst/>
          </a:prstGeom>
          <a:ln>
            <a:solidFill>
              <a:srgbClr val="B35C44"/>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FA578C96-7480-4D49-BB36-634F905A92DA}"/>
              </a:ext>
            </a:extLst>
          </p:cNvPr>
          <p:cNvCxnSpPr/>
          <p:nvPr/>
        </p:nvCxnSpPr>
        <p:spPr>
          <a:xfrm>
            <a:off x="4292600" y="2980154"/>
            <a:ext cx="0" cy="810399"/>
          </a:xfrm>
          <a:prstGeom prst="line">
            <a:avLst/>
          </a:prstGeom>
          <a:ln>
            <a:solidFill>
              <a:srgbClr val="B35C44"/>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E925EC8-5D65-1B22-28C0-2585B3A95C22}"/>
              </a:ext>
            </a:extLst>
          </p:cNvPr>
          <p:cNvCxnSpPr>
            <a:stCxn id="11" idx="3"/>
          </p:cNvCxnSpPr>
          <p:nvPr/>
        </p:nvCxnSpPr>
        <p:spPr>
          <a:xfrm flipV="1">
            <a:off x="3911600" y="3790553"/>
            <a:ext cx="381000" cy="1"/>
          </a:xfrm>
          <a:prstGeom prst="line">
            <a:avLst/>
          </a:prstGeom>
          <a:ln>
            <a:solidFill>
              <a:srgbClr val="B35C44"/>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395E091D-A5F3-9F68-3ED1-654C924904CD}"/>
              </a:ext>
            </a:extLst>
          </p:cNvPr>
          <p:cNvCxnSpPr>
            <a:stCxn id="11" idx="2"/>
          </p:cNvCxnSpPr>
          <p:nvPr/>
        </p:nvCxnSpPr>
        <p:spPr>
          <a:xfrm>
            <a:off x="2997200" y="4005997"/>
            <a:ext cx="0" cy="1575187"/>
          </a:xfrm>
          <a:prstGeom prst="line">
            <a:avLst/>
          </a:prstGeom>
          <a:ln>
            <a:solidFill>
              <a:srgbClr val="B35C44"/>
            </a:solidFill>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C65F0F2B-5AA3-ACAA-53F2-3378EA7359CF}"/>
              </a:ext>
            </a:extLst>
          </p:cNvPr>
          <p:cNvCxnSpPr/>
          <p:nvPr/>
        </p:nvCxnSpPr>
        <p:spPr>
          <a:xfrm>
            <a:off x="2997200" y="4745229"/>
            <a:ext cx="1676400" cy="0"/>
          </a:xfrm>
          <a:prstGeom prst="straightConnector1">
            <a:avLst/>
          </a:prstGeom>
          <a:ln>
            <a:solidFill>
              <a:srgbClr val="B35C44"/>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9B7F26AA-3144-04E3-11EB-92BCB20134D7}"/>
              </a:ext>
            </a:extLst>
          </p:cNvPr>
          <p:cNvCxnSpPr/>
          <p:nvPr/>
        </p:nvCxnSpPr>
        <p:spPr>
          <a:xfrm>
            <a:off x="2997200" y="5581184"/>
            <a:ext cx="1676400" cy="0"/>
          </a:xfrm>
          <a:prstGeom prst="straightConnector1">
            <a:avLst/>
          </a:prstGeom>
          <a:ln>
            <a:solidFill>
              <a:srgbClr val="B35C44"/>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A3FE814C-3B80-2811-99D8-733D2A0814A2}"/>
              </a:ext>
            </a:extLst>
          </p:cNvPr>
          <p:cNvCxnSpPr/>
          <p:nvPr/>
        </p:nvCxnSpPr>
        <p:spPr>
          <a:xfrm>
            <a:off x="5852160" y="3195598"/>
            <a:ext cx="0" cy="379512"/>
          </a:xfrm>
          <a:prstGeom prst="straightConnector1">
            <a:avLst/>
          </a:prstGeom>
          <a:ln>
            <a:solidFill>
              <a:srgbClr val="B35C44"/>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6EF880FC-18D4-B9DC-49F8-EBB47B736E96}"/>
              </a:ext>
            </a:extLst>
          </p:cNvPr>
          <p:cNvCxnSpPr/>
          <p:nvPr/>
        </p:nvCxnSpPr>
        <p:spPr>
          <a:xfrm>
            <a:off x="5588000" y="4178231"/>
            <a:ext cx="0" cy="379512"/>
          </a:xfrm>
          <a:prstGeom prst="straightConnector1">
            <a:avLst/>
          </a:prstGeom>
          <a:ln>
            <a:solidFill>
              <a:srgbClr val="B35C44"/>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AADEB54D-4747-1294-89DF-1E344C88FF0F}"/>
              </a:ext>
            </a:extLst>
          </p:cNvPr>
          <p:cNvCxnSpPr>
            <a:cxnSpLocks/>
          </p:cNvCxnSpPr>
          <p:nvPr/>
        </p:nvCxnSpPr>
        <p:spPr>
          <a:xfrm flipV="1">
            <a:off x="7030719" y="2980154"/>
            <a:ext cx="762000" cy="1"/>
          </a:xfrm>
          <a:prstGeom prst="straightConnector1">
            <a:avLst/>
          </a:prstGeom>
          <a:ln>
            <a:solidFill>
              <a:srgbClr val="B35C44"/>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41D55A71-4E04-6FA3-EDD1-4C48FB27E592}"/>
              </a:ext>
            </a:extLst>
          </p:cNvPr>
          <p:cNvCxnSpPr/>
          <p:nvPr/>
        </p:nvCxnSpPr>
        <p:spPr>
          <a:xfrm>
            <a:off x="7217923" y="4259463"/>
            <a:ext cx="0" cy="434966"/>
          </a:xfrm>
          <a:prstGeom prst="line">
            <a:avLst/>
          </a:prstGeom>
          <a:ln>
            <a:solidFill>
              <a:srgbClr val="B35C44"/>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50A96B25-7C50-2925-8835-89006A217870}"/>
              </a:ext>
            </a:extLst>
          </p:cNvPr>
          <p:cNvCxnSpPr/>
          <p:nvPr/>
        </p:nvCxnSpPr>
        <p:spPr>
          <a:xfrm flipH="1">
            <a:off x="6502400" y="4694429"/>
            <a:ext cx="715523" cy="0"/>
          </a:xfrm>
          <a:prstGeom prst="line">
            <a:avLst/>
          </a:prstGeom>
          <a:ln>
            <a:solidFill>
              <a:srgbClr val="B35C44"/>
            </a:solidFill>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17A3DBBB-3065-A51F-D8AA-9A434131519B}"/>
              </a:ext>
            </a:extLst>
          </p:cNvPr>
          <p:cNvCxnSpPr>
            <a:endCxn id="25" idx="1"/>
          </p:cNvCxnSpPr>
          <p:nvPr/>
        </p:nvCxnSpPr>
        <p:spPr>
          <a:xfrm>
            <a:off x="7217923" y="4259463"/>
            <a:ext cx="574797" cy="0"/>
          </a:xfrm>
          <a:prstGeom prst="straightConnector1">
            <a:avLst/>
          </a:prstGeom>
          <a:ln>
            <a:solidFill>
              <a:srgbClr val="B35C44"/>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941A1FCE-542B-B44B-1EFC-BD8A232753C0}"/>
              </a:ext>
            </a:extLst>
          </p:cNvPr>
          <p:cNvCxnSpPr>
            <a:stCxn id="19" idx="3"/>
            <a:endCxn id="29" idx="1"/>
          </p:cNvCxnSpPr>
          <p:nvPr/>
        </p:nvCxnSpPr>
        <p:spPr>
          <a:xfrm>
            <a:off x="6624320" y="5581185"/>
            <a:ext cx="1168400" cy="0"/>
          </a:xfrm>
          <a:prstGeom prst="straightConnector1">
            <a:avLst/>
          </a:prstGeom>
          <a:ln>
            <a:solidFill>
              <a:srgbClr val="B35C44"/>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2AD093CA-BF79-AD19-B5A0-0A26EE40FFBF}"/>
              </a:ext>
            </a:extLst>
          </p:cNvPr>
          <p:cNvCxnSpPr>
            <a:cxnSpLocks/>
          </p:cNvCxnSpPr>
          <p:nvPr/>
        </p:nvCxnSpPr>
        <p:spPr>
          <a:xfrm>
            <a:off x="7033421" y="4988630"/>
            <a:ext cx="0" cy="592554"/>
          </a:xfrm>
          <a:prstGeom prst="line">
            <a:avLst/>
          </a:prstGeom>
          <a:ln>
            <a:solidFill>
              <a:srgbClr val="B35C44"/>
            </a:solidFill>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B93BC6CB-2CF3-520B-D769-BEE3592B578F}"/>
              </a:ext>
            </a:extLst>
          </p:cNvPr>
          <p:cNvCxnSpPr/>
          <p:nvPr/>
        </p:nvCxnSpPr>
        <p:spPr>
          <a:xfrm>
            <a:off x="7030719" y="4988630"/>
            <a:ext cx="762000" cy="0"/>
          </a:xfrm>
          <a:prstGeom prst="straightConnector1">
            <a:avLst/>
          </a:prstGeom>
          <a:ln>
            <a:solidFill>
              <a:srgbClr val="B35C44"/>
            </a:solidFill>
            <a:tailEnd type="triangle"/>
          </a:ln>
        </p:spPr>
        <p:style>
          <a:lnRef idx="1">
            <a:schemeClr val="accent1"/>
          </a:lnRef>
          <a:fillRef idx="0">
            <a:schemeClr val="accent1"/>
          </a:fillRef>
          <a:effectRef idx="0">
            <a:schemeClr val="accent1"/>
          </a:effectRef>
          <a:fontRef idx="minor">
            <a:schemeClr val="tx1"/>
          </a:fontRef>
        </p:style>
      </p:cxnSp>
      <p:sp>
        <p:nvSpPr>
          <p:cNvPr id="82" name="Google Shape;136;p6">
            <a:extLst>
              <a:ext uri="{FF2B5EF4-FFF2-40B4-BE49-F238E27FC236}">
                <a16:creationId xmlns:a16="http://schemas.microsoft.com/office/drawing/2014/main" id="{99092855-A192-60CB-8DAF-324A8C03B21F}"/>
              </a:ext>
            </a:extLst>
          </p:cNvPr>
          <p:cNvSpPr txBox="1"/>
          <p:nvPr/>
        </p:nvSpPr>
        <p:spPr>
          <a:xfrm>
            <a:off x="3927173" y="3542953"/>
            <a:ext cx="429962"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i="0" u="none" strike="noStrike" cap="none" dirty="0">
                <a:solidFill>
                  <a:srgbClr val="5F6062"/>
                </a:solidFill>
                <a:latin typeface="Cambria" panose="02040503050406030204" pitchFamily="18" charset="0"/>
                <a:ea typeface="Cambria" panose="02040503050406030204" pitchFamily="18" charset="0"/>
                <a:cs typeface="Calibri"/>
                <a:sym typeface="Calibri"/>
              </a:rPr>
              <a:t>No</a:t>
            </a:r>
            <a:endParaRPr sz="1000" b="1" dirty="0">
              <a:latin typeface="Cambria" panose="02040503050406030204" pitchFamily="18" charset="0"/>
              <a:ea typeface="Cambria" panose="02040503050406030204" pitchFamily="18" charset="0"/>
            </a:endParaRPr>
          </a:p>
        </p:txBody>
      </p:sp>
      <p:sp>
        <p:nvSpPr>
          <p:cNvPr id="83" name="Google Shape;141;p6">
            <a:extLst>
              <a:ext uri="{FF2B5EF4-FFF2-40B4-BE49-F238E27FC236}">
                <a16:creationId xmlns:a16="http://schemas.microsoft.com/office/drawing/2014/main" id="{3E699437-8EC9-5AD5-9AAC-A7EFDAC94B4C}"/>
              </a:ext>
            </a:extLst>
          </p:cNvPr>
          <p:cNvSpPr txBox="1"/>
          <p:nvPr/>
        </p:nvSpPr>
        <p:spPr>
          <a:xfrm>
            <a:off x="3943485" y="1923955"/>
            <a:ext cx="39733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i="0" u="none" strike="noStrike" cap="none" dirty="0">
                <a:solidFill>
                  <a:srgbClr val="5F6062"/>
                </a:solidFill>
                <a:latin typeface="Cambria" panose="02040503050406030204" pitchFamily="18" charset="0"/>
                <a:ea typeface="Cambria" panose="02040503050406030204" pitchFamily="18" charset="0"/>
                <a:cs typeface="Calibri"/>
                <a:sym typeface="Calibri"/>
              </a:rPr>
              <a:t>Yes</a:t>
            </a:r>
            <a:endParaRPr sz="1000" b="1" dirty="0">
              <a:latin typeface="Cambria" panose="02040503050406030204" pitchFamily="18" charset="0"/>
              <a:ea typeface="Cambria" panose="02040503050406030204" pitchFamily="18" charset="0"/>
            </a:endParaRPr>
          </a:p>
        </p:txBody>
      </p:sp>
      <p:sp>
        <p:nvSpPr>
          <p:cNvPr id="84" name="Google Shape;146;p6">
            <a:extLst>
              <a:ext uri="{FF2B5EF4-FFF2-40B4-BE49-F238E27FC236}">
                <a16:creationId xmlns:a16="http://schemas.microsoft.com/office/drawing/2014/main" id="{9428411A-D4D4-6EA0-35CB-E569EB558ABC}"/>
              </a:ext>
            </a:extLst>
          </p:cNvPr>
          <p:cNvSpPr txBox="1"/>
          <p:nvPr/>
        </p:nvSpPr>
        <p:spPr>
          <a:xfrm>
            <a:off x="2601838" y="4053460"/>
            <a:ext cx="520457"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i="0" u="none" strike="noStrike" cap="none" dirty="0">
                <a:solidFill>
                  <a:srgbClr val="5F6062"/>
                </a:solidFill>
                <a:latin typeface="Cambria" panose="02040503050406030204" pitchFamily="18" charset="0"/>
                <a:ea typeface="Cambria" panose="02040503050406030204" pitchFamily="18" charset="0"/>
                <a:cs typeface="Calibri"/>
                <a:sym typeface="Calibri"/>
              </a:rPr>
              <a:t>Yes</a:t>
            </a:r>
            <a:endParaRPr sz="2000" b="1" dirty="0">
              <a:latin typeface="Cambria" panose="02040503050406030204" pitchFamily="18" charset="0"/>
              <a:ea typeface="Cambria" panose="02040503050406030204" pitchFamily="18" charset="0"/>
            </a:endParaRPr>
          </a:p>
        </p:txBody>
      </p:sp>
      <p:sp>
        <p:nvSpPr>
          <p:cNvPr id="85" name="Google Shape;160;p6">
            <a:extLst>
              <a:ext uri="{FF2B5EF4-FFF2-40B4-BE49-F238E27FC236}">
                <a16:creationId xmlns:a16="http://schemas.microsoft.com/office/drawing/2014/main" id="{7C24CD94-CEDC-C72E-A437-8E61AC28DADA}"/>
              </a:ext>
            </a:extLst>
          </p:cNvPr>
          <p:cNvSpPr txBox="1"/>
          <p:nvPr/>
        </p:nvSpPr>
        <p:spPr>
          <a:xfrm>
            <a:off x="7102718" y="5055852"/>
            <a:ext cx="505499"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1" i="0" u="none" strike="noStrike" cap="none" dirty="0">
                <a:solidFill>
                  <a:srgbClr val="5F6062"/>
                </a:solidFill>
                <a:latin typeface="Cambria" panose="02040503050406030204" pitchFamily="18" charset="0"/>
                <a:ea typeface="Cambria" panose="02040503050406030204" pitchFamily="18" charset="0"/>
                <a:cs typeface="Calibri"/>
                <a:sym typeface="Calibri"/>
              </a:rPr>
              <a:t>Yes</a:t>
            </a:r>
            <a:endParaRPr sz="1000" b="1" dirty="0">
              <a:latin typeface="Cambria" panose="02040503050406030204" pitchFamily="18" charset="0"/>
              <a:ea typeface="Cambria" panose="02040503050406030204" pitchFamily="18" charset="0"/>
            </a:endParaRPr>
          </a:p>
        </p:txBody>
      </p:sp>
      <p:sp>
        <p:nvSpPr>
          <p:cNvPr id="87" name="Google Shape;18;p8">
            <a:extLst>
              <a:ext uri="{FF2B5EF4-FFF2-40B4-BE49-F238E27FC236}">
                <a16:creationId xmlns:a16="http://schemas.microsoft.com/office/drawing/2014/main" id="{545C36EA-FD95-A49F-2049-06CCF7283A55}"/>
              </a:ext>
            </a:extLst>
          </p:cNvPr>
          <p:cNvSpPr txBox="1">
            <a:spLocks noGrp="1"/>
          </p:cNvSpPr>
          <p:nvPr>
            <p:ph type="sldNum" idx="12"/>
          </p:nvPr>
        </p:nvSpPr>
        <p:spPr>
          <a:xfrm>
            <a:off x="894134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sz="1800" b="1">
                <a:solidFill>
                  <a:schemeClr val="tx1">
                    <a:lumMod val="95000"/>
                    <a:lumOff val="5000"/>
                  </a:schemeClr>
                </a:solidFill>
                <a:latin typeface="Cambria" panose="02040503050406030204" pitchFamily="18" charset="0"/>
                <a:ea typeface="Cambria" panose="02040503050406030204" pitchFamily="18" charset="0"/>
              </a:rPr>
              <a:t>6</a:t>
            </a:fld>
            <a:endParaRPr sz="1800" b="1" dirty="0">
              <a:solidFill>
                <a:schemeClr val="tx1">
                  <a:lumMod val="95000"/>
                  <a:lumOff val="5000"/>
                </a:schemeClr>
              </a:solidFill>
              <a:latin typeface="Cambria" panose="02040503050406030204" pitchFamily="18" charset="0"/>
              <a:ea typeface="Cambria" panose="02040503050406030204" pitchFamily="18" charset="0"/>
            </a:endParaRPr>
          </a:p>
        </p:txBody>
      </p:sp>
      <p:sp>
        <p:nvSpPr>
          <p:cNvPr id="2" name="Holder 5">
            <a:extLst>
              <a:ext uri="{FF2B5EF4-FFF2-40B4-BE49-F238E27FC236}">
                <a16:creationId xmlns:a16="http://schemas.microsoft.com/office/drawing/2014/main" id="{6451AF86-0F01-385E-325D-CCED4EAE8972}"/>
              </a:ext>
            </a:extLst>
          </p:cNvPr>
          <p:cNvSpPr txBox="1">
            <a:spLocks/>
          </p:cNvSpPr>
          <p:nvPr/>
        </p:nvSpPr>
        <p:spPr>
          <a:xfrm>
            <a:off x="450850" y="6462614"/>
            <a:ext cx="4623943" cy="153888"/>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000" b="0" i="0" u="none" strike="noStrike" cap="none">
                <a:solidFill>
                  <a:schemeClr val="tx1">
                    <a:tint val="75000"/>
                  </a:schemeClr>
                </a:solidFill>
                <a:latin typeface="Garamond"/>
                <a:ea typeface="Garamond"/>
                <a:cs typeface="Garamond"/>
                <a:sym typeface="Garamon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 100-Day Advisors    MandAPlaybook.com</a:t>
            </a:r>
          </a:p>
        </p:txBody>
      </p:sp>
    </p:spTree>
    <p:extLst>
      <p:ext uri="{BB962C8B-B14F-4D97-AF65-F5344CB8AC3E}">
        <p14:creationId xmlns:p14="http://schemas.microsoft.com/office/powerpoint/2010/main" val="3889987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6" name="Object 5">
            <a:extLst>
              <a:ext uri="{FF2B5EF4-FFF2-40B4-BE49-F238E27FC236}">
                <a16:creationId xmlns:a16="http://schemas.microsoft.com/office/drawing/2014/main" id="{E5D7136E-9632-4E78-8709-AC06729D5FD8}"/>
              </a:ext>
            </a:extLst>
          </p:cNvPr>
          <p:cNvPicPr/>
          <p:nvPr/>
        </p:nvPicPr>
        <p:blipFill>
          <a:blip r:embed="rId3"/>
          <a:stretch>
            <a:fillRect/>
          </a:stretch>
        </p:blipFill>
        <p:spPr>
          <a:xfrm>
            <a:off x="6075346" y="9728"/>
            <a:ext cx="6116653" cy="6841331"/>
          </a:xfrm>
          <a:prstGeom prst="rect">
            <a:avLst/>
          </a:prstGeom>
        </p:spPr>
      </p:pic>
      <p:sp>
        <p:nvSpPr>
          <p:cNvPr id="117" name="Google Shape;117;p4"/>
          <p:cNvSpPr txBox="1">
            <a:spLocks noGrp="1"/>
          </p:cNvSpPr>
          <p:nvPr>
            <p:ph type="sldNum" idx="12"/>
          </p:nvPr>
        </p:nvSpPr>
        <p:spPr>
          <a:xfrm flipH="1">
            <a:off x="10244644" y="6557374"/>
            <a:ext cx="310621" cy="30062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50" b="0" i="0" u="none" strike="noStrike" cap="none">
                <a:solidFill>
                  <a:srgbClr val="898989"/>
                </a:solidFill>
                <a:latin typeface="Arial"/>
                <a:ea typeface="Arial"/>
                <a:cs typeface="Arial"/>
                <a:sym typeface="Arial"/>
              </a:rPr>
              <a:t>7</a:t>
            </a:fld>
            <a:endParaRPr sz="750" b="0" i="0" u="none" strike="noStrike" cap="none" dirty="0">
              <a:solidFill>
                <a:srgbClr val="898989"/>
              </a:solidFill>
              <a:latin typeface="Arial"/>
              <a:ea typeface="Arial"/>
              <a:cs typeface="Arial"/>
              <a:sym typeface="Arial"/>
            </a:endParaRPr>
          </a:p>
        </p:txBody>
      </p:sp>
      <p:sp>
        <p:nvSpPr>
          <p:cNvPr id="4" name="TextBox 3">
            <a:extLst>
              <a:ext uri="{FF2B5EF4-FFF2-40B4-BE49-F238E27FC236}">
                <a16:creationId xmlns:a16="http://schemas.microsoft.com/office/drawing/2014/main" id="{64298278-2E58-320F-62DF-4E1DECE80616}"/>
              </a:ext>
            </a:extLst>
          </p:cNvPr>
          <p:cNvSpPr txBox="1"/>
          <p:nvPr/>
        </p:nvSpPr>
        <p:spPr>
          <a:xfrm>
            <a:off x="8544560" y="2777272"/>
            <a:ext cx="1181100" cy="215444"/>
          </a:xfrm>
          <a:prstGeom prst="rect">
            <a:avLst/>
          </a:prstGeom>
          <a:noFill/>
        </p:spPr>
        <p:txBody>
          <a:bodyPr wrap="square">
            <a:spAutoFit/>
          </a:bodyPr>
          <a:lstStyle/>
          <a:p>
            <a:r>
              <a:rPr lang="en-US" sz="800" b="1" i="0" u="none" strike="noStrike" cap="none" dirty="0">
                <a:solidFill>
                  <a:schemeClr val="bg1"/>
                </a:solidFill>
                <a:latin typeface="+mj-lt"/>
                <a:ea typeface="Cambria" panose="02040503050406030204" pitchFamily="18" charset="0"/>
                <a:sym typeface="Arial"/>
              </a:rPr>
              <a:t>LEGAL RULES </a:t>
            </a:r>
            <a:endParaRPr lang="en-US" sz="800" dirty="0">
              <a:solidFill>
                <a:schemeClr val="bg1"/>
              </a:solidFill>
              <a:latin typeface="+mj-lt"/>
            </a:endParaRPr>
          </a:p>
        </p:txBody>
      </p:sp>
      <p:sp>
        <p:nvSpPr>
          <p:cNvPr id="5" name="Google Shape;18;p8">
            <a:extLst>
              <a:ext uri="{FF2B5EF4-FFF2-40B4-BE49-F238E27FC236}">
                <a16:creationId xmlns:a16="http://schemas.microsoft.com/office/drawing/2014/main" id="{0C236CAE-C483-D72F-AE2E-D6051316A6CC}"/>
              </a:ext>
            </a:extLst>
          </p:cNvPr>
          <p:cNvSpPr txBox="1">
            <a:spLocks/>
          </p:cNvSpPr>
          <p:nvPr/>
        </p:nvSpPr>
        <p:spPr>
          <a:xfrm>
            <a:off x="8941340" y="63563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750" b="0" i="0" u="none" strike="noStrike" cap="none">
                <a:solidFill>
                  <a:schemeClr val="accent3"/>
                </a:solidFill>
                <a:latin typeface="Calibri"/>
                <a:ea typeface="Calibri"/>
                <a:cs typeface="Calibri"/>
                <a:sym typeface="Calibri"/>
              </a:defRPr>
            </a:lvl9pPr>
          </a:lstStyle>
          <a:p>
            <a:fld id="{00000000-1234-1234-1234-123412341234}" type="slidenum">
              <a:rPr lang="en-US" sz="1800" b="1" smtClean="0">
                <a:solidFill>
                  <a:schemeClr val="bg1"/>
                </a:solidFill>
                <a:latin typeface="Cambria" panose="02040503050406030204" pitchFamily="18" charset="0"/>
                <a:ea typeface="Cambria" panose="02040503050406030204" pitchFamily="18" charset="0"/>
              </a:rPr>
              <a:pPr/>
              <a:t>7</a:t>
            </a:fld>
            <a:endParaRPr lang="en-US" sz="1800" b="1" dirty="0">
              <a:solidFill>
                <a:schemeClr val="bg1"/>
              </a:solidFill>
              <a:latin typeface="Cambria" panose="02040503050406030204" pitchFamily="18" charset="0"/>
              <a:ea typeface="Cambria" panose="02040503050406030204" pitchFamily="18" charset="0"/>
            </a:endParaRPr>
          </a:p>
        </p:txBody>
      </p:sp>
      <p:sp>
        <p:nvSpPr>
          <p:cNvPr id="2" name="Holder 5">
            <a:extLst>
              <a:ext uri="{FF2B5EF4-FFF2-40B4-BE49-F238E27FC236}">
                <a16:creationId xmlns:a16="http://schemas.microsoft.com/office/drawing/2014/main" id="{9974D3CA-5C13-32B4-24A6-CC45AD83B83B}"/>
              </a:ext>
            </a:extLst>
          </p:cNvPr>
          <p:cNvSpPr txBox="1">
            <a:spLocks/>
          </p:cNvSpPr>
          <p:nvPr/>
        </p:nvSpPr>
        <p:spPr>
          <a:xfrm>
            <a:off x="422910" y="6386622"/>
            <a:ext cx="4651883" cy="153888"/>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000" b="0" i="0" u="none" strike="noStrike" cap="none">
                <a:solidFill>
                  <a:schemeClr val="tx1">
                    <a:tint val="75000"/>
                  </a:schemeClr>
                </a:solidFill>
                <a:latin typeface="Garamond"/>
                <a:ea typeface="Garamond"/>
                <a:cs typeface="Garamond"/>
                <a:sym typeface="Garamon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dirty="0"/>
              <a:t>© 100-Day Advisors    MandAPlaybook.com</a:t>
            </a:r>
          </a:p>
        </p:txBody>
      </p:sp>
      <p:sp>
        <p:nvSpPr>
          <p:cNvPr id="3" name="Rectangle 2">
            <a:extLst>
              <a:ext uri="{FF2B5EF4-FFF2-40B4-BE49-F238E27FC236}">
                <a16:creationId xmlns:a16="http://schemas.microsoft.com/office/drawing/2014/main" id="{493166F4-7DA0-5087-2EC9-7C49AAEE120C}"/>
              </a:ext>
            </a:extLst>
          </p:cNvPr>
          <p:cNvSpPr/>
          <p:nvPr/>
        </p:nvSpPr>
        <p:spPr>
          <a:xfrm>
            <a:off x="1784464" y="3157487"/>
            <a:ext cx="2505062" cy="49080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2">
                    <a:lumMod val="75000"/>
                  </a:schemeClr>
                </a:solidFill>
                <a:latin typeface="Century Gothic" panose="020B0502020202020204" pitchFamily="34" charset="0"/>
              </a:rPr>
              <a:t>contact us</a:t>
            </a:r>
            <a:endParaRPr lang="en-GB" sz="2000" b="1" dirty="0">
              <a:solidFill>
                <a:schemeClr val="accent2">
                  <a:lumMod val="75000"/>
                </a:schemeClr>
              </a:solidFill>
              <a:latin typeface="Century Gothic" panose="020B0502020202020204" pitchFamily="34" charset="0"/>
            </a:endParaRPr>
          </a:p>
        </p:txBody>
      </p:sp>
      <p:grpSp>
        <p:nvGrpSpPr>
          <p:cNvPr id="7" name="Group 6">
            <a:extLst>
              <a:ext uri="{FF2B5EF4-FFF2-40B4-BE49-F238E27FC236}">
                <a16:creationId xmlns:a16="http://schemas.microsoft.com/office/drawing/2014/main" id="{8A6D17AE-D0F5-0D90-FC78-1A2C8000DA0D}"/>
              </a:ext>
            </a:extLst>
          </p:cNvPr>
          <p:cNvGrpSpPr/>
          <p:nvPr/>
        </p:nvGrpSpPr>
        <p:grpSpPr>
          <a:xfrm>
            <a:off x="1389475" y="3783415"/>
            <a:ext cx="490809" cy="490809"/>
            <a:chOff x="8194415" y="4503097"/>
            <a:chExt cx="490809" cy="490809"/>
          </a:xfrm>
        </p:grpSpPr>
        <p:sp>
          <p:nvSpPr>
            <p:cNvPr id="8" name="Oval 7">
              <a:extLst>
                <a:ext uri="{FF2B5EF4-FFF2-40B4-BE49-F238E27FC236}">
                  <a16:creationId xmlns:a16="http://schemas.microsoft.com/office/drawing/2014/main" id="{42BBE41C-584A-DBA1-C243-DA22A0923807}"/>
                </a:ext>
              </a:extLst>
            </p:cNvPr>
            <p:cNvSpPr/>
            <p:nvPr/>
          </p:nvSpPr>
          <p:spPr>
            <a:xfrm>
              <a:off x="8194415" y="4503097"/>
              <a:ext cx="490809" cy="490809"/>
            </a:xfrm>
            <a:prstGeom prst="ellipse">
              <a:avLst/>
            </a:prstGeom>
            <a:solidFill>
              <a:schemeClr val="accent2">
                <a:lumMod val="60000"/>
                <a:lumOff val="40000"/>
                <a:alpha val="2060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400" b="1" dirty="0">
                <a:latin typeface="Century Gothic" panose="020B0502020202020204" pitchFamily="34" charset="0"/>
              </a:endParaRPr>
            </a:p>
          </p:txBody>
        </p:sp>
        <p:pic>
          <p:nvPicPr>
            <p:cNvPr id="9" name="Graphic 8" descr="Envelope outline">
              <a:extLst>
                <a:ext uri="{FF2B5EF4-FFF2-40B4-BE49-F238E27FC236}">
                  <a16:creationId xmlns:a16="http://schemas.microsoft.com/office/drawing/2014/main" id="{575789E5-EAD3-F37A-2BCA-91E933FCF90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90234" y="4598916"/>
              <a:ext cx="299170" cy="299170"/>
            </a:xfrm>
            <a:prstGeom prst="rect">
              <a:avLst/>
            </a:prstGeom>
          </p:spPr>
        </p:pic>
      </p:grpSp>
      <p:grpSp>
        <p:nvGrpSpPr>
          <p:cNvPr id="10" name="Group 9">
            <a:extLst>
              <a:ext uri="{FF2B5EF4-FFF2-40B4-BE49-F238E27FC236}">
                <a16:creationId xmlns:a16="http://schemas.microsoft.com/office/drawing/2014/main" id="{DF136990-DA43-DD73-0D28-1F5D84E380BB}"/>
              </a:ext>
            </a:extLst>
          </p:cNvPr>
          <p:cNvGrpSpPr/>
          <p:nvPr/>
        </p:nvGrpSpPr>
        <p:grpSpPr>
          <a:xfrm>
            <a:off x="4146948" y="3782753"/>
            <a:ext cx="490809" cy="490809"/>
            <a:chOff x="9132829" y="4520107"/>
            <a:chExt cx="490809" cy="490809"/>
          </a:xfrm>
        </p:grpSpPr>
        <p:sp>
          <p:nvSpPr>
            <p:cNvPr id="11" name="Oval 10">
              <a:extLst>
                <a:ext uri="{FF2B5EF4-FFF2-40B4-BE49-F238E27FC236}">
                  <a16:creationId xmlns:a16="http://schemas.microsoft.com/office/drawing/2014/main" id="{E96BA60E-DA7A-A9EB-3A15-6304D69A190D}"/>
                </a:ext>
              </a:extLst>
            </p:cNvPr>
            <p:cNvSpPr/>
            <p:nvPr/>
          </p:nvSpPr>
          <p:spPr>
            <a:xfrm>
              <a:off x="9132829" y="4520107"/>
              <a:ext cx="490809" cy="490809"/>
            </a:xfrm>
            <a:prstGeom prst="ellipse">
              <a:avLst/>
            </a:prstGeom>
            <a:solidFill>
              <a:schemeClr val="accent2">
                <a:lumMod val="60000"/>
                <a:lumOff val="40000"/>
                <a:alpha val="2060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400" b="1" dirty="0">
                <a:latin typeface="Century Gothic" panose="020B0502020202020204" pitchFamily="34" charset="0"/>
              </a:endParaRPr>
            </a:p>
          </p:txBody>
        </p:sp>
        <p:pic>
          <p:nvPicPr>
            <p:cNvPr id="12" name="Graphic 11" descr="@ outline">
              <a:extLst>
                <a:ext uri="{FF2B5EF4-FFF2-40B4-BE49-F238E27FC236}">
                  <a16:creationId xmlns:a16="http://schemas.microsoft.com/office/drawing/2014/main" id="{91C0077F-7EAA-F043-0E96-C834ED46372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11711" y="4598988"/>
              <a:ext cx="333046" cy="333046"/>
            </a:xfrm>
            <a:prstGeom prst="rect">
              <a:avLst/>
            </a:prstGeom>
          </p:spPr>
        </p:pic>
      </p:grpSp>
      <p:sp>
        <p:nvSpPr>
          <p:cNvPr id="13" name="Rectangle 12">
            <a:extLst>
              <a:ext uri="{FF2B5EF4-FFF2-40B4-BE49-F238E27FC236}">
                <a16:creationId xmlns:a16="http://schemas.microsoft.com/office/drawing/2014/main" id="{A9618C89-22E6-A5A3-BEA9-955F7F6EAF54}"/>
              </a:ext>
            </a:extLst>
          </p:cNvPr>
          <p:cNvSpPr/>
          <p:nvPr/>
        </p:nvSpPr>
        <p:spPr>
          <a:xfrm>
            <a:off x="273881" y="4350090"/>
            <a:ext cx="2614246" cy="49080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200" dirty="0">
                <a:solidFill>
                  <a:schemeClr val="tx1"/>
                </a:solidFill>
                <a:latin typeface="Century Gothic" panose="020B0502020202020204" pitchFamily="34" charset="0"/>
              </a:rPr>
              <a:t>email</a:t>
            </a:r>
          </a:p>
          <a:p>
            <a:pPr algn="ctr"/>
            <a:r>
              <a:rPr lang="en-GB" sz="1200" b="1" dirty="0">
                <a:solidFill>
                  <a:schemeClr val="accent3"/>
                </a:solidFill>
                <a:latin typeface="Century Gothic" panose="020B0502020202020204" pitchFamily="34" charset="0"/>
              </a:rPr>
              <a:t> </a:t>
            </a:r>
            <a:r>
              <a:rPr lang="en-GB" sz="1200" b="1" dirty="0">
                <a:solidFill>
                  <a:schemeClr val="tx1"/>
                </a:solidFill>
                <a:latin typeface="Century Gothic" panose="020B0502020202020204" pitchFamily="34" charset="0"/>
              </a:rPr>
              <a:t>inquiries@MandAPlaybook.com</a:t>
            </a:r>
          </a:p>
        </p:txBody>
      </p:sp>
      <p:sp>
        <p:nvSpPr>
          <p:cNvPr id="14" name="Rectangle 13">
            <a:extLst>
              <a:ext uri="{FF2B5EF4-FFF2-40B4-BE49-F238E27FC236}">
                <a16:creationId xmlns:a16="http://schemas.microsoft.com/office/drawing/2014/main" id="{7222D6A1-50A8-A603-8502-70EB99E64277}"/>
              </a:ext>
            </a:extLst>
          </p:cNvPr>
          <p:cNvSpPr/>
          <p:nvPr/>
        </p:nvSpPr>
        <p:spPr>
          <a:xfrm>
            <a:off x="3048451" y="4334324"/>
            <a:ext cx="2723553" cy="49080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200" dirty="0">
                <a:solidFill>
                  <a:schemeClr val="tx1"/>
                </a:solidFill>
                <a:latin typeface="Century Gothic" panose="020B0502020202020204" pitchFamily="34" charset="0"/>
              </a:rPr>
              <a:t>website</a:t>
            </a:r>
          </a:p>
          <a:p>
            <a:pPr algn="ctr"/>
            <a:r>
              <a:rPr lang="en-GB" sz="1200" b="1" dirty="0">
                <a:solidFill>
                  <a:schemeClr val="accent3"/>
                </a:solidFill>
                <a:latin typeface="Century Gothic" panose="020B0502020202020204" pitchFamily="34" charset="0"/>
              </a:rPr>
              <a:t>  </a:t>
            </a:r>
            <a:r>
              <a:rPr lang="en-GB" sz="1200" b="1" dirty="0">
                <a:solidFill>
                  <a:schemeClr val="tx1"/>
                </a:solidFill>
                <a:latin typeface="Century Gothic" panose="020B0502020202020204" pitchFamily="34" charset="0"/>
              </a:rPr>
              <a:t>MandAPlaybook.com/consulting</a:t>
            </a:r>
          </a:p>
        </p:txBody>
      </p:sp>
      <p:pic>
        <p:nvPicPr>
          <p:cNvPr id="15" name="Picture 14" descr="A logo with black text&#10;&#10;Description automatically generated">
            <a:extLst>
              <a:ext uri="{FF2B5EF4-FFF2-40B4-BE49-F238E27FC236}">
                <a16:creationId xmlns:a16="http://schemas.microsoft.com/office/drawing/2014/main" id="{617C1A85-FDA7-072F-C9D4-D150CBC557D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11411"/>
            <a:ext cx="5957143" cy="2108173"/>
          </a:xfrm>
          <a:prstGeom prst="rect">
            <a:avLst/>
          </a:prstGeom>
        </p:spPr>
      </p:pic>
    </p:spTree>
    <p:extLst>
      <p:ext uri="{BB962C8B-B14F-4D97-AF65-F5344CB8AC3E}">
        <p14:creationId xmlns:p14="http://schemas.microsoft.com/office/powerpoint/2010/main" val="2196864364"/>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2325</TotalTime>
  <Words>697</Words>
  <Application>Microsoft Macintosh PowerPoint</Application>
  <PresentationFormat>Widescreen</PresentationFormat>
  <Paragraphs>85</Paragraphs>
  <Slides>7</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Arial</vt:lpstr>
      <vt:lpstr>Calibri</vt:lpstr>
      <vt:lpstr>Cambria</vt:lpstr>
      <vt:lpstr>Century Gothic</vt:lpstr>
      <vt:lpstr>Garamond</vt:lpstr>
      <vt:lpstr>Noto Sans Symbols</vt:lpstr>
      <vt:lpstr>Wingdings</vt:lpstr>
      <vt:lpstr>Office Theme</vt:lpstr>
      <vt:lpstr>DUE DILIGENCE RULES OF ENGAGEMENT</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PRE-CLOSE RULES OF ENGAGEMENT</dc:title>
  <cp:lastModifiedBy>JOE ABERGER</cp:lastModifiedBy>
  <cp:revision>5</cp:revision>
  <dcterms:created xsi:type="dcterms:W3CDTF">2023-09-12T22:50:23Z</dcterms:created>
  <dcterms:modified xsi:type="dcterms:W3CDTF">2026-06-19T20:35:00Z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909624</vt:lpwstr>
  </property>
  <property fmtid="{D5CDD505-2E9C-101B-9397-08002B2CF9AE}" pid="3" name="NXPowerLiteSettings">
    <vt:lpwstr>F7000400038000</vt:lpwstr>
  </property>
  <property fmtid="{D5CDD505-2E9C-101B-9397-08002B2CF9AE}" pid="4" name="NXPowerLiteVersion">
    <vt:lpwstr>S10.0.0</vt:lpwstr>
  </property>
</Properties>
</file>